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4" r:id="rId7"/>
    <p:sldId id="285" r:id="rId8"/>
    <p:sldId id="275" r:id="rId9"/>
    <p:sldId id="284" r:id="rId10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2"/>
      <p:bold r:id="rId13"/>
    </p:embeddedFont>
    <p:embeddedFont>
      <p:font typeface="Anaheim" panose="020B0604020202020204" charset="0"/>
      <p:regular r:id="rId14"/>
    </p:embeddedFont>
    <p:embeddedFont>
      <p:font typeface="Bebas Neue" panose="020B0606020202050201" pitchFamily="34" charset="0"/>
      <p:regular r:id="rId15"/>
    </p:embeddedFont>
    <p:embeddedFont>
      <p:font typeface="Press Start 2P" panose="020B0604020202020204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95D3A-B24F-4750-B38E-13F356517217}" v="29" dt="2022-11-04T13:11:28.716"/>
  </p1510:revLst>
</p1510:revInfo>
</file>

<file path=ppt/tableStyles.xml><?xml version="1.0" encoding="utf-8"?>
<a:tblStyleLst xmlns:a="http://schemas.openxmlformats.org/drawingml/2006/main" def="{6B125CA1-A42D-4614-9215-507E6F42612F}">
  <a:tblStyle styleId="{6B125CA1-A42D-4614-9215-507E6F426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10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1fb69573f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1fb69573f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f89d94411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f89d94411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65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f89d94411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f89d94411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f89d94411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f89d94411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rot="10800000" flipH="1">
            <a:off x="-449146" y="359375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-7079738" flipH="1">
            <a:off x="169391" y="400248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401435" y="2272207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3838" y="57241"/>
                </a:moveTo>
                <a:cubicBezTo>
                  <a:pt x="-1728" y="33889"/>
                  <a:pt x="-3493" y="-3176"/>
                  <a:pt x="14428" y="218"/>
                </a:cubicBezTo>
                <a:cubicBezTo>
                  <a:pt x="32349" y="3612"/>
                  <a:pt x="79325" y="60771"/>
                  <a:pt x="111366" y="77606"/>
                </a:cubicBezTo>
                <a:cubicBezTo>
                  <a:pt x="143407" y="94441"/>
                  <a:pt x="180226" y="98490"/>
                  <a:pt x="206676" y="101230"/>
                </a:cubicBezTo>
                <a:cubicBezTo>
                  <a:pt x="233126" y="103970"/>
                  <a:pt x="248205" y="97035"/>
                  <a:pt x="270064" y="94048"/>
                </a:cubicBezTo>
                <a:cubicBezTo>
                  <a:pt x="291923" y="91061"/>
                  <a:pt x="316487" y="84556"/>
                  <a:pt x="337828" y="83309"/>
                </a:cubicBezTo>
                <a:cubicBezTo>
                  <a:pt x="359169" y="82062"/>
                  <a:pt x="388062" y="82494"/>
                  <a:pt x="398109" y="86567"/>
                </a:cubicBezTo>
                <a:cubicBezTo>
                  <a:pt x="408156" y="90640"/>
                  <a:pt x="403268" y="100008"/>
                  <a:pt x="398109" y="107747"/>
                </a:cubicBezTo>
                <a:cubicBezTo>
                  <a:pt x="392950" y="115486"/>
                  <a:pt x="425534" y="127569"/>
                  <a:pt x="367154" y="133000"/>
                </a:cubicBezTo>
                <a:cubicBezTo>
                  <a:pt x="308774" y="138431"/>
                  <a:pt x="108380" y="152958"/>
                  <a:pt x="47827" y="140331"/>
                </a:cubicBezTo>
                <a:cubicBezTo>
                  <a:pt x="-12726" y="127705"/>
                  <a:pt x="9405" y="80593"/>
                  <a:pt x="3838" y="57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9" name="Google Shape;99;p9"/>
          <p:cNvSpPr/>
          <p:nvPr/>
        </p:nvSpPr>
        <p:spPr>
          <a:xfrm>
            <a:off x="-561710" y="-238006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0" name="Google Shape;100;p9"/>
          <p:cNvSpPr/>
          <p:nvPr/>
        </p:nvSpPr>
        <p:spPr>
          <a:xfrm rot="126079">
            <a:off x="716867" y="194038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 rot="-281910">
            <a:off x="184591" y="9234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-2700000">
            <a:off x="6129820" y="4334171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4431901" y="46824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-4499985" flipH="1">
            <a:off x="450823" y="43806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-4297704">
            <a:off x="2340466" y="4438435"/>
            <a:ext cx="164102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220026" y="3817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1"/>
          </p:nvPr>
        </p:nvSpPr>
        <p:spPr>
          <a:xfrm>
            <a:off x="3969625" y="2519725"/>
            <a:ext cx="44613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65" name="Google Shape;165;p14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6" name="Google Shape;166;p14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950900" y="3083550"/>
            <a:ext cx="52422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1"/>
          </p:nvPr>
        </p:nvSpPr>
        <p:spPr>
          <a:xfrm>
            <a:off x="1950900" y="1605150"/>
            <a:ext cx="5242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4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5492091" y="3831149"/>
            <a:ext cx="4229650" cy="1691150"/>
          </a:xfrm>
          <a:custGeom>
            <a:avLst/>
            <a:gdLst/>
            <a:ahLst/>
            <a:cxnLst/>
            <a:rect l="l" t="t" r="r" b="b"/>
            <a:pathLst>
              <a:path w="169186" h="67646" extrusionOk="0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1" name="Google Shape;181;p15"/>
          <p:cNvSpPr/>
          <p:nvPr/>
        </p:nvSpPr>
        <p:spPr>
          <a:xfrm flipH="1">
            <a:off x="6844403" y="48744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rot="9767623" flipH="1">
            <a:off x="8803156" y="41192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 rot="10800000">
            <a:off x="-1793010" y="-608504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4" name="Google Shape;184;p15"/>
          <p:cNvSpPr/>
          <p:nvPr/>
        </p:nvSpPr>
        <p:spPr>
          <a:xfrm rot="8589778">
            <a:off x="1764806" y="314185"/>
            <a:ext cx="1201749" cy="450421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 rot="10800000">
            <a:off x="3860905" y="83114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rot="7472203">
            <a:off x="310050" y="657799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 rot="-6137642">
            <a:off x="86611" y="4494299"/>
            <a:ext cx="750028" cy="219595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720000" y="1221688"/>
            <a:ext cx="3954300" cy="16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720000" y="2917113"/>
            <a:ext cx="39543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rot="7205836" flipH="1">
            <a:off x="8553951" y="756864"/>
            <a:ext cx="750014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-2283227" flipH="1">
            <a:off x="8397155" y="140484"/>
            <a:ext cx="164100" cy="331326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 flipH="1">
            <a:off x="-851421" y="337024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4499991" flipH="1">
            <a:off x="8559983" y="1633368"/>
            <a:ext cx="325665" cy="277435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3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4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0" r:id="rId6"/>
    <p:sldLayoutId id="2147483661" r:id="rId7"/>
    <p:sldLayoutId id="2147483664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449690" y="3637188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Hit up and run</a:t>
            </a:r>
            <a:r>
              <a:rPr lang="ar-EG" dirty="0"/>
              <a:t>  !</a:t>
            </a:r>
            <a:endParaRPr dirty="0"/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-97390" y="1506312"/>
            <a:ext cx="4870988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ESCAPE</a:t>
            </a:r>
            <a:br>
              <a:rPr lang="en-US" sz="4800" dirty="0"/>
            </a:br>
            <a:r>
              <a:rPr lang="en-US" sz="4800" dirty="0">
                <a:solidFill>
                  <a:schemeClr val="tx1"/>
                </a:solidFill>
              </a:rPr>
              <a:t>Hatch</a:t>
            </a:r>
            <a:endParaRPr sz="48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985469A-BD6D-523E-5D78-A82BC81B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75" t="8763" r="2474" b="5625"/>
          <a:stretch/>
        </p:blipFill>
        <p:spPr>
          <a:xfrm>
            <a:off x="4572000" y="666253"/>
            <a:ext cx="4219425" cy="22946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581104" y="5967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tx2">
                    <a:lumMod val="25000"/>
                  </a:schemeClr>
                </a:solidFill>
              </a:rPr>
              <a:t>ESCAPE Hatch</a:t>
            </a:r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-625032" y="1598350"/>
            <a:ext cx="10944158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u="sng" dirty="0">
              <a:solidFill>
                <a:schemeClr val="lt1"/>
              </a:solidFill>
              <a:latin typeface="Agency FB" panose="020B05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Press Start 2P" panose="020B0604020202020204" charset="0"/>
              </a:rPr>
              <a:t>How to play and Rules ??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solidFill>
                <a:schemeClr val="lt1"/>
              </a:solidFill>
              <a:latin typeface="Agency FB" panose="020B0503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lt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COMPANY</a:t>
            </a:r>
            <a:endParaRPr dirty="0"/>
          </a:p>
        </p:txBody>
      </p:sp>
      <p:sp>
        <p:nvSpPr>
          <p:cNvPr id="497" name="Google Shape;497;p34"/>
          <p:cNvSpPr txBox="1">
            <a:spLocks noGrp="1"/>
          </p:cNvSpPr>
          <p:nvPr>
            <p:ph type="subTitle" idx="1"/>
          </p:nvPr>
        </p:nvSpPr>
        <p:spPr>
          <a:xfrm>
            <a:off x="3630197" y="2638128"/>
            <a:ext cx="4829661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 start-up game development company</a:t>
            </a:r>
            <a:r>
              <a:rPr lang="ar-EG" sz="2000" dirty="0"/>
              <a:t>.</a:t>
            </a:r>
            <a:endParaRPr lang="en-US" sz="2000" dirty="0"/>
          </a:p>
        </p:txBody>
      </p:sp>
      <p:sp>
        <p:nvSpPr>
          <p:cNvPr id="592" name="Google Shape;592;p34"/>
          <p:cNvSpPr/>
          <p:nvPr/>
        </p:nvSpPr>
        <p:spPr>
          <a:xfrm rot="-1582766">
            <a:off x="3458443" y="1667432"/>
            <a:ext cx="425088" cy="12446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4EC310-B091-4C10-CD6A-4965E44C3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0" t="6626" r="3068" b="6251"/>
          <a:stretch/>
        </p:blipFill>
        <p:spPr>
          <a:xfrm>
            <a:off x="684143" y="660400"/>
            <a:ext cx="3887858" cy="2046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EVOLUTION</a:t>
            </a:r>
            <a:endParaRPr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1256277" y="1819319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 txBox="1"/>
          <p:nvPr/>
        </p:nvSpPr>
        <p:spPr>
          <a:xfrm>
            <a:off x="713100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29/10/22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713100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We don't know about SFML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 rot="10800000" flipH="1">
            <a:off x="3239548" y="1819319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6"/>
          <p:cNvSpPr txBox="1"/>
          <p:nvPr/>
        </p:nvSpPr>
        <p:spPr>
          <a:xfrm>
            <a:off x="2721429" y="3288776"/>
            <a:ext cx="1729042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30/10/22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2696371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We Know somewhat the basics of SFML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02" name="Google Shape;702;p36"/>
          <p:cNvGrpSpPr/>
          <p:nvPr/>
        </p:nvGrpSpPr>
        <p:grpSpPr>
          <a:xfrm rot="10800000" flipH="1">
            <a:off x="5222818" y="1819319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/>
          <p:nvPr/>
        </p:nvSpPr>
        <p:spPr>
          <a:xfrm>
            <a:off x="467964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2/11/22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4679641" y="3754268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We were able to learn some plugins for SFML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10" name="Google Shape;710;p36"/>
          <p:cNvGrpSpPr/>
          <p:nvPr/>
        </p:nvGrpSpPr>
        <p:grpSpPr>
          <a:xfrm rot="10800000" flipH="1">
            <a:off x="7206089" y="1819319"/>
            <a:ext cx="667869" cy="667869"/>
            <a:chOff x="1377750" y="1690325"/>
            <a:chExt cx="771300" cy="771300"/>
          </a:xfrm>
        </p:grpSpPr>
        <p:sp>
          <p:nvSpPr>
            <p:cNvPr id="711" name="Google Shape;711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6"/>
          <p:cNvSpPr txBox="1"/>
          <p:nvPr/>
        </p:nvSpPr>
        <p:spPr>
          <a:xfrm>
            <a:off x="6662912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4/11/22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6662912" y="3754268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We managed to make our first full game for our company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18" name="Google Shape;718;p36"/>
          <p:cNvCxnSpPr>
            <a:stCxn id="692" idx="0"/>
          </p:cNvCxnSpPr>
          <p:nvPr/>
        </p:nvCxnSpPr>
        <p:spPr>
          <a:xfrm rot="10800000">
            <a:off x="1590150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cxnSpLocks/>
            <a:stCxn id="700" idx="0"/>
          </p:cNvCxnSpPr>
          <p:nvPr/>
        </p:nvCxnSpPr>
        <p:spPr>
          <a:xfrm flipH="1" flipV="1">
            <a:off x="3573421" y="2487176"/>
            <a:ext cx="12529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stCxn id="708" idx="0"/>
          </p:cNvCxnSpPr>
          <p:nvPr/>
        </p:nvCxnSpPr>
        <p:spPr>
          <a:xfrm rot="10800000">
            <a:off x="555669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stCxn id="716" idx="0"/>
          </p:cNvCxnSpPr>
          <p:nvPr/>
        </p:nvCxnSpPr>
        <p:spPr>
          <a:xfrm rot="10800000">
            <a:off x="7539962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2" name="Google Shape;722;p36"/>
          <p:cNvGrpSpPr/>
          <p:nvPr/>
        </p:nvGrpSpPr>
        <p:grpSpPr>
          <a:xfrm>
            <a:off x="7326464" y="1945078"/>
            <a:ext cx="427092" cy="426809"/>
            <a:chOff x="5593575" y="2224975"/>
            <a:chExt cx="376525" cy="376275"/>
          </a:xfrm>
        </p:grpSpPr>
        <p:sp>
          <p:nvSpPr>
            <p:cNvPr id="723" name="Google Shape;723;p36"/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1444151" y="1939718"/>
            <a:ext cx="291997" cy="427064"/>
            <a:chOff x="4507850" y="3932275"/>
            <a:chExt cx="257425" cy="376500"/>
          </a:xfrm>
        </p:grpSpPr>
        <p:sp>
          <p:nvSpPr>
            <p:cNvPr id="730" name="Google Shape;730;p36"/>
            <p:cNvSpPr/>
            <p:nvPr/>
          </p:nvSpPr>
          <p:spPr>
            <a:xfrm>
              <a:off x="4507850" y="4211525"/>
              <a:ext cx="257425" cy="97250"/>
            </a:xfrm>
            <a:custGeom>
              <a:avLst/>
              <a:gdLst/>
              <a:ahLst/>
              <a:cxnLst/>
              <a:rect l="l" t="t" r="r" b="b"/>
              <a:pathLst>
                <a:path w="10297" h="3890" extrusionOk="0">
                  <a:moveTo>
                    <a:pt x="6906" y="875"/>
                  </a:moveTo>
                  <a:cubicBezTo>
                    <a:pt x="7156" y="875"/>
                    <a:pt x="7352" y="1089"/>
                    <a:pt x="7352" y="1321"/>
                  </a:cubicBezTo>
                  <a:cubicBezTo>
                    <a:pt x="7352" y="1570"/>
                    <a:pt x="7156" y="1767"/>
                    <a:pt x="6906" y="1767"/>
                  </a:cubicBezTo>
                  <a:lnTo>
                    <a:pt x="3373" y="1767"/>
                  </a:lnTo>
                  <a:cubicBezTo>
                    <a:pt x="3141" y="1767"/>
                    <a:pt x="2945" y="1570"/>
                    <a:pt x="2945" y="1321"/>
                  </a:cubicBezTo>
                  <a:cubicBezTo>
                    <a:pt x="2945" y="1089"/>
                    <a:pt x="3141" y="875"/>
                    <a:pt x="3373" y="875"/>
                  </a:cubicBezTo>
                  <a:close/>
                  <a:moveTo>
                    <a:pt x="1" y="0"/>
                  </a:moveTo>
                  <a:lnTo>
                    <a:pt x="1" y="3444"/>
                  </a:lnTo>
                  <a:cubicBezTo>
                    <a:pt x="1" y="3676"/>
                    <a:pt x="197" y="3890"/>
                    <a:pt x="447" y="3890"/>
                  </a:cubicBezTo>
                  <a:lnTo>
                    <a:pt x="9850" y="3890"/>
                  </a:lnTo>
                  <a:cubicBezTo>
                    <a:pt x="10100" y="3890"/>
                    <a:pt x="10296" y="3676"/>
                    <a:pt x="10296" y="3444"/>
                  </a:cubicBezTo>
                  <a:lnTo>
                    <a:pt x="10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507850" y="3932275"/>
              <a:ext cx="257425" cy="44200"/>
            </a:xfrm>
            <a:custGeom>
              <a:avLst/>
              <a:gdLst/>
              <a:ahLst/>
              <a:cxnLst/>
              <a:rect l="l" t="t" r="r" b="b"/>
              <a:pathLst>
                <a:path w="10297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9850" y="1767"/>
                  </a:lnTo>
                  <a:cubicBezTo>
                    <a:pt x="10100" y="1767"/>
                    <a:pt x="10296" y="1571"/>
                    <a:pt x="10296" y="1321"/>
                  </a:cubicBezTo>
                  <a:lnTo>
                    <a:pt x="10296" y="429"/>
                  </a:lnTo>
                  <a:cubicBezTo>
                    <a:pt x="10296" y="197"/>
                    <a:pt x="10100" y="1"/>
                    <a:pt x="9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522575" y="3998300"/>
              <a:ext cx="227975" cy="117775"/>
            </a:xfrm>
            <a:custGeom>
              <a:avLst/>
              <a:gdLst/>
              <a:ahLst/>
              <a:cxnLst/>
              <a:rect l="l" t="t" r="r" b="b"/>
              <a:pathLst>
                <a:path w="9119" h="4711" extrusionOk="0">
                  <a:moveTo>
                    <a:pt x="4113" y="1026"/>
                  </a:moveTo>
                  <a:cubicBezTo>
                    <a:pt x="4225" y="1026"/>
                    <a:pt x="4336" y="1071"/>
                    <a:pt x="4426" y="1160"/>
                  </a:cubicBezTo>
                  <a:cubicBezTo>
                    <a:pt x="4604" y="1339"/>
                    <a:pt x="4604" y="1606"/>
                    <a:pt x="4426" y="1785"/>
                  </a:cubicBezTo>
                  <a:lnTo>
                    <a:pt x="2659" y="3551"/>
                  </a:lnTo>
                  <a:cubicBezTo>
                    <a:pt x="2570" y="3640"/>
                    <a:pt x="2463" y="3676"/>
                    <a:pt x="2356" y="3676"/>
                  </a:cubicBezTo>
                  <a:cubicBezTo>
                    <a:pt x="2231" y="3676"/>
                    <a:pt x="2124" y="3640"/>
                    <a:pt x="2035" y="3551"/>
                  </a:cubicBezTo>
                  <a:cubicBezTo>
                    <a:pt x="1874" y="3373"/>
                    <a:pt x="1874" y="3105"/>
                    <a:pt x="2035" y="2927"/>
                  </a:cubicBezTo>
                  <a:lnTo>
                    <a:pt x="3801" y="1160"/>
                  </a:lnTo>
                  <a:cubicBezTo>
                    <a:pt x="3890" y="1071"/>
                    <a:pt x="4002" y="1026"/>
                    <a:pt x="4113" y="1026"/>
                  </a:cubicBezTo>
                  <a:close/>
                  <a:moveTo>
                    <a:pt x="6763" y="1026"/>
                  </a:moveTo>
                  <a:cubicBezTo>
                    <a:pt x="6875" y="1026"/>
                    <a:pt x="6986" y="1071"/>
                    <a:pt x="7066" y="1160"/>
                  </a:cubicBezTo>
                  <a:cubicBezTo>
                    <a:pt x="7245" y="1339"/>
                    <a:pt x="7245" y="1606"/>
                    <a:pt x="7066" y="1785"/>
                  </a:cubicBezTo>
                  <a:lnTo>
                    <a:pt x="5318" y="3551"/>
                  </a:lnTo>
                  <a:cubicBezTo>
                    <a:pt x="5229" y="3640"/>
                    <a:pt x="5104" y="3676"/>
                    <a:pt x="4997" y="3676"/>
                  </a:cubicBezTo>
                  <a:cubicBezTo>
                    <a:pt x="4890" y="3676"/>
                    <a:pt x="4765" y="3640"/>
                    <a:pt x="4693" y="3551"/>
                  </a:cubicBezTo>
                  <a:cubicBezTo>
                    <a:pt x="4515" y="3373"/>
                    <a:pt x="4515" y="3105"/>
                    <a:pt x="4693" y="2927"/>
                  </a:cubicBezTo>
                  <a:lnTo>
                    <a:pt x="6460" y="1160"/>
                  </a:lnTo>
                  <a:cubicBezTo>
                    <a:pt x="6540" y="1071"/>
                    <a:pt x="6651" y="1026"/>
                    <a:pt x="6763" y="1026"/>
                  </a:cubicBezTo>
                  <a:close/>
                  <a:moveTo>
                    <a:pt x="1" y="1"/>
                  </a:moveTo>
                  <a:lnTo>
                    <a:pt x="1" y="4711"/>
                  </a:lnTo>
                  <a:lnTo>
                    <a:pt x="9118" y="4711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509650" y="4137925"/>
              <a:ext cx="253375" cy="51750"/>
            </a:xfrm>
            <a:custGeom>
              <a:avLst/>
              <a:gdLst/>
              <a:ahLst/>
              <a:cxnLst/>
              <a:rect l="l" t="t" r="r" b="b"/>
              <a:pathLst>
                <a:path w="10135" h="2070" extrusionOk="0">
                  <a:moveTo>
                    <a:pt x="411" y="0"/>
                  </a:moveTo>
                  <a:lnTo>
                    <a:pt x="0" y="2070"/>
                  </a:lnTo>
                  <a:lnTo>
                    <a:pt x="1981" y="2070"/>
                  </a:lnTo>
                  <a:lnTo>
                    <a:pt x="1981" y="1624"/>
                  </a:lnTo>
                  <a:cubicBezTo>
                    <a:pt x="1981" y="1374"/>
                    <a:pt x="2177" y="1178"/>
                    <a:pt x="2427" y="1178"/>
                  </a:cubicBezTo>
                  <a:cubicBezTo>
                    <a:pt x="2677" y="1178"/>
                    <a:pt x="2873" y="1374"/>
                    <a:pt x="2873" y="1624"/>
                  </a:cubicBezTo>
                  <a:lnTo>
                    <a:pt x="2873" y="2070"/>
                  </a:lnTo>
                  <a:lnTo>
                    <a:pt x="3747" y="2070"/>
                  </a:lnTo>
                  <a:lnTo>
                    <a:pt x="3747" y="1624"/>
                  </a:lnTo>
                  <a:cubicBezTo>
                    <a:pt x="3747" y="1374"/>
                    <a:pt x="3943" y="1178"/>
                    <a:pt x="4193" y="1178"/>
                  </a:cubicBezTo>
                  <a:cubicBezTo>
                    <a:pt x="4443" y="1178"/>
                    <a:pt x="4639" y="1374"/>
                    <a:pt x="4639" y="1624"/>
                  </a:cubicBezTo>
                  <a:lnTo>
                    <a:pt x="4639" y="2070"/>
                  </a:lnTo>
                  <a:lnTo>
                    <a:pt x="5514" y="2070"/>
                  </a:lnTo>
                  <a:lnTo>
                    <a:pt x="5514" y="1624"/>
                  </a:lnTo>
                  <a:cubicBezTo>
                    <a:pt x="5514" y="1374"/>
                    <a:pt x="5710" y="1178"/>
                    <a:pt x="5960" y="1178"/>
                  </a:cubicBezTo>
                  <a:cubicBezTo>
                    <a:pt x="6192" y="1178"/>
                    <a:pt x="6406" y="1374"/>
                    <a:pt x="6406" y="1624"/>
                  </a:cubicBezTo>
                  <a:lnTo>
                    <a:pt x="6406" y="2070"/>
                  </a:lnTo>
                  <a:lnTo>
                    <a:pt x="7280" y="2070"/>
                  </a:lnTo>
                  <a:lnTo>
                    <a:pt x="7280" y="1481"/>
                  </a:lnTo>
                  <a:cubicBezTo>
                    <a:pt x="7030" y="1481"/>
                    <a:pt x="6834" y="1285"/>
                    <a:pt x="6834" y="1035"/>
                  </a:cubicBezTo>
                  <a:cubicBezTo>
                    <a:pt x="6834" y="785"/>
                    <a:pt x="7030" y="589"/>
                    <a:pt x="7280" y="589"/>
                  </a:cubicBezTo>
                  <a:lnTo>
                    <a:pt x="8154" y="589"/>
                  </a:lnTo>
                  <a:cubicBezTo>
                    <a:pt x="8404" y="589"/>
                    <a:pt x="8600" y="785"/>
                    <a:pt x="8600" y="1035"/>
                  </a:cubicBezTo>
                  <a:cubicBezTo>
                    <a:pt x="8600" y="1285"/>
                    <a:pt x="8404" y="1481"/>
                    <a:pt x="8154" y="1481"/>
                  </a:cubicBezTo>
                  <a:lnTo>
                    <a:pt x="8154" y="2070"/>
                  </a:lnTo>
                  <a:lnTo>
                    <a:pt x="10135" y="207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6"/>
          <p:cNvGrpSpPr/>
          <p:nvPr/>
        </p:nvGrpSpPr>
        <p:grpSpPr>
          <a:xfrm>
            <a:off x="5343223" y="1939701"/>
            <a:ext cx="427092" cy="427092"/>
            <a:chOff x="4448075" y="3401900"/>
            <a:chExt cx="376525" cy="376525"/>
          </a:xfrm>
        </p:grpSpPr>
        <p:sp>
          <p:nvSpPr>
            <p:cNvPr id="735" name="Google Shape;735;p36"/>
            <p:cNvSpPr/>
            <p:nvPr/>
          </p:nvSpPr>
          <p:spPr>
            <a:xfrm>
              <a:off x="4705025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1378" y="1"/>
                  </a:moveTo>
                  <a:cubicBezTo>
                    <a:pt x="1245" y="1"/>
                    <a:pt x="1112" y="61"/>
                    <a:pt x="1017" y="177"/>
                  </a:cubicBezTo>
                  <a:cubicBezTo>
                    <a:pt x="1017" y="177"/>
                    <a:pt x="750" y="498"/>
                    <a:pt x="0" y="784"/>
                  </a:cubicBezTo>
                  <a:lnTo>
                    <a:pt x="179" y="1640"/>
                  </a:lnTo>
                  <a:cubicBezTo>
                    <a:pt x="357" y="1587"/>
                    <a:pt x="536" y="1515"/>
                    <a:pt x="714" y="1426"/>
                  </a:cubicBezTo>
                  <a:cubicBezTo>
                    <a:pt x="1428" y="1105"/>
                    <a:pt x="1695" y="748"/>
                    <a:pt x="1731" y="712"/>
                  </a:cubicBezTo>
                  <a:cubicBezTo>
                    <a:pt x="1874" y="516"/>
                    <a:pt x="1838" y="230"/>
                    <a:pt x="1642" y="88"/>
                  </a:cubicBezTo>
                  <a:cubicBezTo>
                    <a:pt x="1562" y="29"/>
                    <a:pt x="1470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521250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495" y="1"/>
                  </a:moveTo>
                  <a:cubicBezTo>
                    <a:pt x="404" y="1"/>
                    <a:pt x="312" y="29"/>
                    <a:pt x="232" y="88"/>
                  </a:cubicBezTo>
                  <a:cubicBezTo>
                    <a:pt x="36" y="230"/>
                    <a:pt x="0" y="516"/>
                    <a:pt x="143" y="712"/>
                  </a:cubicBezTo>
                  <a:cubicBezTo>
                    <a:pt x="179" y="748"/>
                    <a:pt x="446" y="1105"/>
                    <a:pt x="1160" y="1426"/>
                  </a:cubicBezTo>
                  <a:cubicBezTo>
                    <a:pt x="1320" y="1515"/>
                    <a:pt x="1499" y="1587"/>
                    <a:pt x="1695" y="1640"/>
                  </a:cubicBezTo>
                  <a:lnTo>
                    <a:pt x="1874" y="784"/>
                  </a:lnTo>
                  <a:cubicBezTo>
                    <a:pt x="1124" y="498"/>
                    <a:pt x="857" y="177"/>
                    <a:pt x="839" y="177"/>
                  </a:cubicBezTo>
                  <a:cubicBezTo>
                    <a:pt x="754" y="61"/>
                    <a:pt x="62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552025" y="3687850"/>
              <a:ext cx="169075" cy="90575"/>
            </a:xfrm>
            <a:custGeom>
              <a:avLst/>
              <a:gdLst/>
              <a:ahLst/>
              <a:cxnLst/>
              <a:rect l="l" t="t" r="r" b="b"/>
              <a:pathLst>
                <a:path w="6763" h="3623" extrusionOk="0">
                  <a:moveTo>
                    <a:pt x="464" y="0"/>
                  </a:moveTo>
                  <a:lnTo>
                    <a:pt x="0" y="2213"/>
                  </a:lnTo>
                  <a:cubicBezTo>
                    <a:pt x="0" y="2248"/>
                    <a:pt x="0" y="2266"/>
                    <a:pt x="0" y="2302"/>
                  </a:cubicBezTo>
                  <a:cubicBezTo>
                    <a:pt x="0" y="2766"/>
                    <a:pt x="393" y="3123"/>
                    <a:pt x="1178" y="3354"/>
                  </a:cubicBezTo>
                  <a:cubicBezTo>
                    <a:pt x="1767" y="3533"/>
                    <a:pt x="2552" y="3622"/>
                    <a:pt x="3373" y="3622"/>
                  </a:cubicBezTo>
                  <a:cubicBezTo>
                    <a:pt x="4211" y="3622"/>
                    <a:pt x="4996" y="3533"/>
                    <a:pt x="5585" y="3354"/>
                  </a:cubicBezTo>
                  <a:cubicBezTo>
                    <a:pt x="6370" y="3123"/>
                    <a:pt x="6763" y="2766"/>
                    <a:pt x="6763" y="2302"/>
                  </a:cubicBezTo>
                  <a:cubicBezTo>
                    <a:pt x="6763" y="2266"/>
                    <a:pt x="6763" y="2248"/>
                    <a:pt x="6745" y="2213"/>
                  </a:cubicBezTo>
                  <a:lnTo>
                    <a:pt x="6299" y="0"/>
                  </a:lnTo>
                  <a:cubicBezTo>
                    <a:pt x="5496" y="286"/>
                    <a:pt x="4514" y="428"/>
                    <a:pt x="3373" y="428"/>
                  </a:cubicBezTo>
                  <a:cubicBezTo>
                    <a:pt x="2248" y="428"/>
                    <a:pt x="1267" y="286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568075" y="3633875"/>
              <a:ext cx="136975" cy="42400"/>
            </a:xfrm>
            <a:custGeom>
              <a:avLst/>
              <a:gdLst/>
              <a:ahLst/>
              <a:cxnLst/>
              <a:rect l="l" t="t" r="r" b="b"/>
              <a:pathLst>
                <a:path w="5479" h="1696" extrusionOk="0">
                  <a:moveTo>
                    <a:pt x="268" y="0"/>
                  </a:moveTo>
                  <a:lnTo>
                    <a:pt x="1" y="1303"/>
                  </a:lnTo>
                  <a:cubicBezTo>
                    <a:pt x="589" y="1517"/>
                    <a:pt x="1464" y="1695"/>
                    <a:pt x="2731" y="1695"/>
                  </a:cubicBezTo>
                  <a:cubicBezTo>
                    <a:pt x="4015" y="1695"/>
                    <a:pt x="4889" y="1517"/>
                    <a:pt x="5478" y="1303"/>
                  </a:cubicBezTo>
                  <a:lnTo>
                    <a:pt x="5193" y="0"/>
                  </a:lnTo>
                  <a:cubicBezTo>
                    <a:pt x="4408" y="89"/>
                    <a:pt x="3587" y="143"/>
                    <a:pt x="2731" y="143"/>
                  </a:cubicBezTo>
                  <a:cubicBezTo>
                    <a:pt x="1892" y="143"/>
                    <a:pt x="1053" y="89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448075" y="3488450"/>
              <a:ext cx="376525" cy="126700"/>
            </a:xfrm>
            <a:custGeom>
              <a:avLst/>
              <a:gdLst/>
              <a:ahLst/>
              <a:cxnLst/>
              <a:rect l="l" t="t" r="r" b="b"/>
              <a:pathLst>
                <a:path w="15061" h="5068" extrusionOk="0">
                  <a:moveTo>
                    <a:pt x="4016" y="1981"/>
                  </a:moveTo>
                  <a:cubicBezTo>
                    <a:pt x="4247" y="1981"/>
                    <a:pt x="4444" y="2177"/>
                    <a:pt x="4444" y="2427"/>
                  </a:cubicBezTo>
                  <a:cubicBezTo>
                    <a:pt x="4444" y="2677"/>
                    <a:pt x="4247" y="2873"/>
                    <a:pt x="4016" y="2873"/>
                  </a:cubicBezTo>
                  <a:cubicBezTo>
                    <a:pt x="3766" y="2873"/>
                    <a:pt x="3569" y="2677"/>
                    <a:pt x="3569" y="2427"/>
                  </a:cubicBezTo>
                  <a:cubicBezTo>
                    <a:pt x="3569" y="2177"/>
                    <a:pt x="3766" y="1981"/>
                    <a:pt x="4016" y="1981"/>
                  </a:cubicBezTo>
                  <a:close/>
                  <a:moveTo>
                    <a:pt x="11063" y="1981"/>
                  </a:moveTo>
                  <a:cubicBezTo>
                    <a:pt x="11313" y="1981"/>
                    <a:pt x="11509" y="2177"/>
                    <a:pt x="11509" y="2427"/>
                  </a:cubicBezTo>
                  <a:cubicBezTo>
                    <a:pt x="11509" y="2677"/>
                    <a:pt x="11313" y="2873"/>
                    <a:pt x="11063" y="2873"/>
                  </a:cubicBezTo>
                  <a:cubicBezTo>
                    <a:pt x="10831" y="2873"/>
                    <a:pt x="10617" y="2677"/>
                    <a:pt x="10617" y="2427"/>
                  </a:cubicBezTo>
                  <a:cubicBezTo>
                    <a:pt x="10617" y="2177"/>
                    <a:pt x="10831" y="1981"/>
                    <a:pt x="11063" y="1981"/>
                  </a:cubicBezTo>
                  <a:close/>
                  <a:moveTo>
                    <a:pt x="7531" y="2516"/>
                  </a:moveTo>
                  <a:cubicBezTo>
                    <a:pt x="7780" y="2516"/>
                    <a:pt x="7977" y="2712"/>
                    <a:pt x="7977" y="2962"/>
                  </a:cubicBezTo>
                  <a:cubicBezTo>
                    <a:pt x="7977" y="3194"/>
                    <a:pt x="7780" y="3390"/>
                    <a:pt x="7531" y="3390"/>
                  </a:cubicBezTo>
                  <a:cubicBezTo>
                    <a:pt x="7299" y="3390"/>
                    <a:pt x="7102" y="3194"/>
                    <a:pt x="7102" y="2962"/>
                  </a:cubicBezTo>
                  <a:cubicBezTo>
                    <a:pt x="7102" y="2712"/>
                    <a:pt x="7299" y="2516"/>
                    <a:pt x="7531" y="2516"/>
                  </a:cubicBezTo>
                  <a:close/>
                  <a:moveTo>
                    <a:pt x="3034" y="0"/>
                  </a:moveTo>
                  <a:cubicBezTo>
                    <a:pt x="2356" y="179"/>
                    <a:pt x="1767" y="393"/>
                    <a:pt x="1303" y="643"/>
                  </a:cubicBezTo>
                  <a:cubicBezTo>
                    <a:pt x="715" y="964"/>
                    <a:pt x="1" y="1499"/>
                    <a:pt x="1" y="2284"/>
                  </a:cubicBezTo>
                  <a:cubicBezTo>
                    <a:pt x="1" y="2873"/>
                    <a:pt x="429" y="3712"/>
                    <a:pt x="2392" y="4354"/>
                  </a:cubicBezTo>
                  <a:cubicBezTo>
                    <a:pt x="3766" y="4818"/>
                    <a:pt x="5604" y="5068"/>
                    <a:pt x="7531" y="5068"/>
                  </a:cubicBezTo>
                  <a:cubicBezTo>
                    <a:pt x="9475" y="5068"/>
                    <a:pt x="11313" y="4818"/>
                    <a:pt x="12687" y="4354"/>
                  </a:cubicBezTo>
                  <a:cubicBezTo>
                    <a:pt x="14650" y="3712"/>
                    <a:pt x="15060" y="2873"/>
                    <a:pt x="15060" y="2284"/>
                  </a:cubicBezTo>
                  <a:cubicBezTo>
                    <a:pt x="15060" y="1499"/>
                    <a:pt x="14364" y="964"/>
                    <a:pt x="13775" y="643"/>
                  </a:cubicBezTo>
                  <a:cubicBezTo>
                    <a:pt x="13312" y="393"/>
                    <a:pt x="12723" y="179"/>
                    <a:pt x="12045" y="0"/>
                  </a:cubicBezTo>
                  <a:lnTo>
                    <a:pt x="11848" y="232"/>
                  </a:lnTo>
                  <a:cubicBezTo>
                    <a:pt x="11795" y="304"/>
                    <a:pt x="10546" y="1695"/>
                    <a:pt x="7531" y="1695"/>
                  </a:cubicBezTo>
                  <a:cubicBezTo>
                    <a:pt x="4533" y="1695"/>
                    <a:pt x="3284" y="304"/>
                    <a:pt x="3230" y="23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4545325" y="3401900"/>
              <a:ext cx="182475" cy="106650"/>
            </a:xfrm>
            <a:custGeom>
              <a:avLst/>
              <a:gdLst/>
              <a:ahLst/>
              <a:cxnLst/>
              <a:rect l="l" t="t" r="r" b="b"/>
              <a:pathLst>
                <a:path w="7299" h="4266" extrusionOk="0">
                  <a:moveTo>
                    <a:pt x="3641" y="1"/>
                  </a:moveTo>
                  <a:cubicBezTo>
                    <a:pt x="2677" y="1"/>
                    <a:pt x="1749" y="376"/>
                    <a:pt x="1053" y="1071"/>
                  </a:cubicBezTo>
                  <a:cubicBezTo>
                    <a:pt x="482" y="1625"/>
                    <a:pt x="126" y="2338"/>
                    <a:pt x="1" y="3123"/>
                  </a:cubicBezTo>
                  <a:lnTo>
                    <a:pt x="18" y="3123"/>
                  </a:lnTo>
                  <a:cubicBezTo>
                    <a:pt x="18" y="3123"/>
                    <a:pt x="268" y="3391"/>
                    <a:pt x="804" y="3677"/>
                  </a:cubicBezTo>
                  <a:cubicBezTo>
                    <a:pt x="1339" y="3944"/>
                    <a:pt x="2267" y="4265"/>
                    <a:pt x="3641" y="4265"/>
                  </a:cubicBezTo>
                  <a:cubicBezTo>
                    <a:pt x="5032" y="4265"/>
                    <a:pt x="5960" y="3944"/>
                    <a:pt x="6495" y="3677"/>
                  </a:cubicBezTo>
                  <a:cubicBezTo>
                    <a:pt x="7031" y="3391"/>
                    <a:pt x="7280" y="3123"/>
                    <a:pt x="7280" y="3123"/>
                  </a:cubicBezTo>
                  <a:lnTo>
                    <a:pt x="7298" y="3123"/>
                  </a:lnTo>
                  <a:cubicBezTo>
                    <a:pt x="7173" y="2338"/>
                    <a:pt x="6817" y="1625"/>
                    <a:pt x="6246" y="1071"/>
                  </a:cubicBezTo>
                  <a:cubicBezTo>
                    <a:pt x="5550" y="376"/>
                    <a:pt x="4622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6"/>
          <p:cNvGrpSpPr/>
          <p:nvPr/>
        </p:nvGrpSpPr>
        <p:grpSpPr>
          <a:xfrm>
            <a:off x="3359959" y="1957167"/>
            <a:ext cx="427064" cy="392156"/>
            <a:chOff x="2203925" y="3390750"/>
            <a:chExt cx="376500" cy="345725"/>
          </a:xfrm>
        </p:grpSpPr>
        <p:sp>
          <p:nvSpPr>
            <p:cNvPr id="742" name="Google Shape;742;p36"/>
            <p:cNvSpPr/>
            <p:nvPr/>
          </p:nvSpPr>
          <p:spPr>
            <a:xfrm>
              <a:off x="2203925" y="3442500"/>
              <a:ext cx="45525" cy="66050"/>
            </a:xfrm>
            <a:custGeom>
              <a:avLst/>
              <a:gdLst/>
              <a:ahLst/>
              <a:cxnLst/>
              <a:rect l="l" t="t" r="r" b="b"/>
              <a:pathLst>
                <a:path w="1821" h="2642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2195"/>
                  </a:lnTo>
                  <a:cubicBezTo>
                    <a:pt x="1" y="2445"/>
                    <a:pt x="197" y="2641"/>
                    <a:pt x="447" y="2641"/>
                  </a:cubicBezTo>
                  <a:lnTo>
                    <a:pt x="1821" y="264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2271725" y="3390750"/>
              <a:ext cx="308700" cy="345725"/>
            </a:xfrm>
            <a:custGeom>
              <a:avLst/>
              <a:gdLst/>
              <a:ahLst/>
              <a:cxnLst/>
              <a:rect l="l" t="t" r="r" b="b"/>
              <a:pathLst>
                <a:path w="12348" h="13829" extrusionOk="0">
                  <a:moveTo>
                    <a:pt x="6620" y="2945"/>
                  </a:moveTo>
                  <a:cubicBezTo>
                    <a:pt x="6852" y="2945"/>
                    <a:pt x="7048" y="3141"/>
                    <a:pt x="7048" y="3391"/>
                  </a:cubicBezTo>
                  <a:cubicBezTo>
                    <a:pt x="7048" y="3623"/>
                    <a:pt x="6852" y="3837"/>
                    <a:pt x="6620" y="3837"/>
                  </a:cubicBezTo>
                  <a:lnTo>
                    <a:pt x="1910" y="3837"/>
                  </a:lnTo>
                  <a:cubicBezTo>
                    <a:pt x="1660" y="3837"/>
                    <a:pt x="1464" y="3623"/>
                    <a:pt x="1464" y="3391"/>
                  </a:cubicBezTo>
                  <a:cubicBezTo>
                    <a:pt x="1464" y="3141"/>
                    <a:pt x="1660" y="2945"/>
                    <a:pt x="1910" y="2945"/>
                  </a:cubicBezTo>
                  <a:close/>
                  <a:moveTo>
                    <a:pt x="9546" y="2945"/>
                  </a:moveTo>
                  <a:cubicBezTo>
                    <a:pt x="9796" y="2945"/>
                    <a:pt x="9993" y="3141"/>
                    <a:pt x="9993" y="3391"/>
                  </a:cubicBezTo>
                  <a:cubicBezTo>
                    <a:pt x="9993" y="3623"/>
                    <a:pt x="9796" y="3837"/>
                    <a:pt x="9546" y="3837"/>
                  </a:cubicBezTo>
                  <a:lnTo>
                    <a:pt x="8369" y="3837"/>
                  </a:lnTo>
                  <a:cubicBezTo>
                    <a:pt x="8137" y="3837"/>
                    <a:pt x="7941" y="3623"/>
                    <a:pt x="7941" y="3391"/>
                  </a:cubicBezTo>
                  <a:cubicBezTo>
                    <a:pt x="7941" y="3141"/>
                    <a:pt x="8137" y="2945"/>
                    <a:pt x="8369" y="2945"/>
                  </a:cubicBezTo>
                  <a:close/>
                  <a:moveTo>
                    <a:pt x="7352" y="5586"/>
                  </a:moveTo>
                  <a:lnTo>
                    <a:pt x="7352" y="7655"/>
                  </a:lnTo>
                  <a:lnTo>
                    <a:pt x="6031" y="7655"/>
                  </a:lnTo>
                  <a:cubicBezTo>
                    <a:pt x="5621" y="7655"/>
                    <a:pt x="5282" y="7316"/>
                    <a:pt x="5282" y="6924"/>
                  </a:cubicBezTo>
                  <a:lnTo>
                    <a:pt x="5282" y="5586"/>
                  </a:lnTo>
                  <a:lnTo>
                    <a:pt x="5871" y="5586"/>
                  </a:lnTo>
                  <a:lnTo>
                    <a:pt x="5871" y="6335"/>
                  </a:lnTo>
                  <a:cubicBezTo>
                    <a:pt x="5871" y="6567"/>
                    <a:pt x="6067" y="6763"/>
                    <a:pt x="6317" y="6763"/>
                  </a:cubicBezTo>
                  <a:cubicBezTo>
                    <a:pt x="6567" y="6763"/>
                    <a:pt x="6763" y="6567"/>
                    <a:pt x="6763" y="6335"/>
                  </a:cubicBezTo>
                  <a:lnTo>
                    <a:pt x="6763" y="5586"/>
                  </a:lnTo>
                  <a:close/>
                  <a:moveTo>
                    <a:pt x="7227" y="1"/>
                  </a:moveTo>
                  <a:cubicBezTo>
                    <a:pt x="6959" y="1"/>
                    <a:pt x="6763" y="197"/>
                    <a:pt x="6763" y="447"/>
                  </a:cubicBezTo>
                  <a:lnTo>
                    <a:pt x="6763" y="1178"/>
                  </a:lnTo>
                  <a:lnTo>
                    <a:pt x="2427" y="1178"/>
                  </a:lnTo>
                  <a:cubicBezTo>
                    <a:pt x="1624" y="1178"/>
                    <a:pt x="839" y="1375"/>
                    <a:pt x="126" y="1732"/>
                  </a:cubicBezTo>
                  <a:lnTo>
                    <a:pt x="1" y="1785"/>
                  </a:lnTo>
                  <a:lnTo>
                    <a:pt x="1" y="4979"/>
                  </a:lnTo>
                  <a:lnTo>
                    <a:pt x="126" y="5050"/>
                  </a:lnTo>
                  <a:cubicBezTo>
                    <a:pt x="839" y="5407"/>
                    <a:pt x="1624" y="5586"/>
                    <a:pt x="2427" y="5586"/>
                  </a:cubicBezTo>
                  <a:lnTo>
                    <a:pt x="4408" y="5586"/>
                  </a:lnTo>
                  <a:lnTo>
                    <a:pt x="4408" y="6924"/>
                  </a:lnTo>
                  <a:cubicBezTo>
                    <a:pt x="4408" y="7816"/>
                    <a:pt x="5121" y="8530"/>
                    <a:pt x="6031" y="8530"/>
                  </a:cubicBezTo>
                  <a:lnTo>
                    <a:pt x="7352" y="8530"/>
                  </a:lnTo>
                  <a:lnTo>
                    <a:pt x="7352" y="10439"/>
                  </a:lnTo>
                  <a:cubicBezTo>
                    <a:pt x="7352" y="10689"/>
                    <a:pt x="7548" y="10885"/>
                    <a:pt x="7780" y="10885"/>
                  </a:cubicBezTo>
                  <a:lnTo>
                    <a:pt x="8815" y="10885"/>
                  </a:lnTo>
                  <a:lnTo>
                    <a:pt x="8815" y="11741"/>
                  </a:lnTo>
                  <a:cubicBezTo>
                    <a:pt x="8815" y="12384"/>
                    <a:pt x="8315" y="12937"/>
                    <a:pt x="7673" y="12937"/>
                  </a:cubicBezTo>
                  <a:cubicBezTo>
                    <a:pt x="7662" y="12937"/>
                    <a:pt x="7652" y="12937"/>
                    <a:pt x="7641" y="12937"/>
                  </a:cubicBezTo>
                  <a:cubicBezTo>
                    <a:pt x="6995" y="12937"/>
                    <a:pt x="6460" y="12409"/>
                    <a:pt x="6460" y="11777"/>
                  </a:cubicBezTo>
                  <a:lnTo>
                    <a:pt x="6460" y="11652"/>
                  </a:lnTo>
                  <a:cubicBezTo>
                    <a:pt x="6460" y="10913"/>
                    <a:pt x="5870" y="10296"/>
                    <a:pt x="5152" y="10296"/>
                  </a:cubicBezTo>
                  <a:cubicBezTo>
                    <a:pt x="5142" y="10296"/>
                    <a:pt x="5132" y="10296"/>
                    <a:pt x="5121" y="10296"/>
                  </a:cubicBezTo>
                  <a:cubicBezTo>
                    <a:pt x="4408" y="10314"/>
                    <a:pt x="3819" y="10903"/>
                    <a:pt x="3819" y="11616"/>
                  </a:cubicBezTo>
                  <a:lnTo>
                    <a:pt x="3819" y="12491"/>
                  </a:lnTo>
                  <a:cubicBezTo>
                    <a:pt x="3819" y="12723"/>
                    <a:pt x="3997" y="12937"/>
                    <a:pt x="4229" y="12937"/>
                  </a:cubicBezTo>
                  <a:cubicBezTo>
                    <a:pt x="4241" y="12938"/>
                    <a:pt x="4252" y="12938"/>
                    <a:pt x="4263" y="12938"/>
                  </a:cubicBezTo>
                  <a:cubicBezTo>
                    <a:pt x="4513" y="12938"/>
                    <a:pt x="4693" y="12748"/>
                    <a:pt x="4693" y="12509"/>
                  </a:cubicBezTo>
                  <a:lnTo>
                    <a:pt x="4693" y="11634"/>
                  </a:lnTo>
                  <a:cubicBezTo>
                    <a:pt x="4693" y="11402"/>
                    <a:pt x="4890" y="11188"/>
                    <a:pt x="5121" y="11188"/>
                  </a:cubicBezTo>
                  <a:cubicBezTo>
                    <a:pt x="5132" y="11187"/>
                    <a:pt x="5143" y="11187"/>
                    <a:pt x="5153" y="11187"/>
                  </a:cubicBezTo>
                  <a:cubicBezTo>
                    <a:pt x="5389" y="11187"/>
                    <a:pt x="5585" y="11377"/>
                    <a:pt x="5585" y="11616"/>
                  </a:cubicBezTo>
                  <a:lnTo>
                    <a:pt x="5585" y="11741"/>
                  </a:lnTo>
                  <a:cubicBezTo>
                    <a:pt x="5585" y="12883"/>
                    <a:pt x="6495" y="13811"/>
                    <a:pt x="7619" y="13829"/>
                  </a:cubicBezTo>
                  <a:cubicBezTo>
                    <a:pt x="8761" y="13829"/>
                    <a:pt x="9707" y="12919"/>
                    <a:pt x="9707" y="11777"/>
                  </a:cubicBezTo>
                  <a:lnTo>
                    <a:pt x="9707" y="10885"/>
                  </a:lnTo>
                  <a:lnTo>
                    <a:pt x="10724" y="10885"/>
                  </a:lnTo>
                  <a:cubicBezTo>
                    <a:pt x="10974" y="10885"/>
                    <a:pt x="11170" y="10689"/>
                    <a:pt x="11170" y="10439"/>
                  </a:cubicBezTo>
                  <a:lnTo>
                    <a:pt x="11170" y="9118"/>
                  </a:lnTo>
                  <a:lnTo>
                    <a:pt x="9564" y="9118"/>
                  </a:lnTo>
                  <a:cubicBezTo>
                    <a:pt x="9332" y="9118"/>
                    <a:pt x="9118" y="8940"/>
                    <a:pt x="9118" y="8708"/>
                  </a:cubicBezTo>
                  <a:cubicBezTo>
                    <a:pt x="9100" y="8440"/>
                    <a:pt x="9297" y="8244"/>
                    <a:pt x="9546" y="8244"/>
                  </a:cubicBezTo>
                  <a:lnTo>
                    <a:pt x="11170" y="8244"/>
                  </a:lnTo>
                  <a:lnTo>
                    <a:pt x="11170" y="7352"/>
                  </a:lnTo>
                  <a:lnTo>
                    <a:pt x="9564" y="7352"/>
                  </a:lnTo>
                  <a:cubicBezTo>
                    <a:pt x="9332" y="7352"/>
                    <a:pt x="9118" y="7174"/>
                    <a:pt x="9118" y="6942"/>
                  </a:cubicBezTo>
                  <a:cubicBezTo>
                    <a:pt x="9100" y="6692"/>
                    <a:pt x="9297" y="6478"/>
                    <a:pt x="9546" y="6478"/>
                  </a:cubicBezTo>
                  <a:lnTo>
                    <a:pt x="11170" y="6478"/>
                  </a:lnTo>
                  <a:lnTo>
                    <a:pt x="11170" y="5336"/>
                  </a:lnTo>
                  <a:lnTo>
                    <a:pt x="12223" y="4283"/>
                  </a:lnTo>
                  <a:cubicBezTo>
                    <a:pt x="12294" y="4212"/>
                    <a:pt x="12348" y="4087"/>
                    <a:pt x="12348" y="3980"/>
                  </a:cubicBezTo>
                  <a:lnTo>
                    <a:pt x="12348" y="1625"/>
                  </a:lnTo>
                  <a:cubicBezTo>
                    <a:pt x="12348" y="1375"/>
                    <a:pt x="12151" y="1178"/>
                    <a:pt x="11902" y="1178"/>
                  </a:cubicBezTo>
                  <a:lnTo>
                    <a:pt x="9404" y="1178"/>
                  </a:lnTo>
                  <a:lnTo>
                    <a:pt x="9404" y="465"/>
                  </a:lnTo>
                  <a:cubicBezTo>
                    <a:pt x="9404" y="215"/>
                    <a:pt x="9225" y="19"/>
                    <a:pt x="8993" y="1"/>
                  </a:cubicBezTo>
                  <a:cubicBezTo>
                    <a:pt x="8726" y="1"/>
                    <a:pt x="8529" y="197"/>
                    <a:pt x="8529" y="447"/>
                  </a:cubicBezTo>
                  <a:lnTo>
                    <a:pt x="8529" y="1178"/>
                  </a:lnTo>
                  <a:lnTo>
                    <a:pt x="7637" y="1178"/>
                  </a:lnTo>
                  <a:lnTo>
                    <a:pt x="7637" y="465"/>
                  </a:lnTo>
                  <a:cubicBezTo>
                    <a:pt x="7637" y="215"/>
                    <a:pt x="7459" y="19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SETS US APART?</a:t>
            </a:r>
            <a:endParaRPr dirty="0"/>
          </a:p>
        </p:txBody>
      </p:sp>
      <p:sp>
        <p:nvSpPr>
          <p:cNvPr id="749" name="Google Shape;749;p37"/>
          <p:cNvSpPr txBox="1">
            <a:spLocks noGrp="1"/>
          </p:cNvSpPr>
          <p:nvPr>
            <p:ph type="title" idx="2"/>
          </p:nvPr>
        </p:nvSpPr>
        <p:spPr>
          <a:xfrm>
            <a:off x="501428" y="3169068"/>
            <a:ext cx="2523943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work</a:t>
            </a:r>
            <a:endParaRPr dirty="0"/>
          </a:p>
        </p:txBody>
      </p:sp>
      <p:sp>
        <p:nvSpPr>
          <p:cNvPr id="751" name="Google Shape;751;p37"/>
          <p:cNvSpPr txBox="1">
            <a:spLocks noGrp="1"/>
          </p:cNvSpPr>
          <p:nvPr>
            <p:ph type="title" idx="3"/>
          </p:nvPr>
        </p:nvSpPr>
        <p:spPr>
          <a:xfrm>
            <a:off x="3251200" y="3173050"/>
            <a:ext cx="2577521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 competition</a:t>
            </a:r>
            <a:endParaRPr dirty="0"/>
          </a:p>
        </p:txBody>
      </p:sp>
      <p:sp>
        <p:nvSpPr>
          <p:cNvPr id="753" name="Google Shape;753;p37"/>
          <p:cNvSpPr txBox="1">
            <a:spLocks noGrp="1"/>
          </p:cNvSpPr>
          <p:nvPr>
            <p:ph type="title" idx="5"/>
          </p:nvPr>
        </p:nvSpPr>
        <p:spPr>
          <a:xfrm>
            <a:off x="6363088" y="3152875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Insisting</a:t>
            </a:r>
            <a:endParaRPr dirty="0"/>
          </a:p>
        </p:txBody>
      </p:sp>
      <p:grpSp>
        <p:nvGrpSpPr>
          <p:cNvPr id="755" name="Google Shape;755;p37"/>
          <p:cNvGrpSpPr/>
          <p:nvPr/>
        </p:nvGrpSpPr>
        <p:grpSpPr>
          <a:xfrm>
            <a:off x="1377750" y="1808875"/>
            <a:ext cx="771300" cy="771300"/>
            <a:chOff x="1377750" y="1690325"/>
            <a:chExt cx="771300" cy="771300"/>
          </a:xfrm>
        </p:grpSpPr>
        <p:sp>
          <p:nvSpPr>
            <p:cNvPr id="756" name="Google Shape;756;p37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7"/>
          <p:cNvGrpSpPr/>
          <p:nvPr/>
        </p:nvGrpSpPr>
        <p:grpSpPr>
          <a:xfrm>
            <a:off x="4186350" y="1808875"/>
            <a:ext cx="771300" cy="771300"/>
            <a:chOff x="1377750" y="1690325"/>
            <a:chExt cx="771300" cy="771300"/>
          </a:xfrm>
        </p:grpSpPr>
        <p:sp>
          <p:nvSpPr>
            <p:cNvPr id="762" name="Google Shape;762;p37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7"/>
          <p:cNvGrpSpPr/>
          <p:nvPr/>
        </p:nvGrpSpPr>
        <p:grpSpPr>
          <a:xfrm>
            <a:off x="6994950" y="1808875"/>
            <a:ext cx="771300" cy="771300"/>
            <a:chOff x="1377750" y="1690325"/>
            <a:chExt cx="771300" cy="771300"/>
          </a:xfrm>
        </p:grpSpPr>
        <p:sp>
          <p:nvSpPr>
            <p:cNvPr id="768" name="Google Shape;768;p37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7"/>
          <p:cNvGrpSpPr/>
          <p:nvPr/>
        </p:nvGrpSpPr>
        <p:grpSpPr>
          <a:xfrm>
            <a:off x="1597888" y="2006275"/>
            <a:ext cx="331025" cy="376500"/>
            <a:chOff x="1097225" y="3381400"/>
            <a:chExt cx="331025" cy="376500"/>
          </a:xfrm>
        </p:grpSpPr>
        <p:sp>
          <p:nvSpPr>
            <p:cNvPr id="774" name="Google Shape;774;p37"/>
            <p:cNvSpPr/>
            <p:nvPr/>
          </p:nvSpPr>
          <p:spPr>
            <a:xfrm>
              <a:off x="1196700" y="3684275"/>
              <a:ext cx="21900" cy="7150"/>
            </a:xfrm>
            <a:custGeom>
              <a:avLst/>
              <a:gdLst/>
              <a:ahLst/>
              <a:cxnLst/>
              <a:rect l="l" t="t" r="r" b="b"/>
              <a:pathLst>
                <a:path w="876" h="286" extrusionOk="0">
                  <a:moveTo>
                    <a:pt x="1" y="0"/>
                  </a:moveTo>
                  <a:lnTo>
                    <a:pt x="1" y="286"/>
                  </a:lnTo>
                  <a:lnTo>
                    <a:pt x="875" y="286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196700" y="3436250"/>
              <a:ext cx="110200" cy="67825"/>
            </a:xfrm>
            <a:custGeom>
              <a:avLst/>
              <a:gdLst/>
              <a:ahLst/>
              <a:cxnLst/>
              <a:rect l="l" t="t" r="r" b="b"/>
              <a:pathLst>
                <a:path w="4408" h="2713" extrusionOk="0">
                  <a:moveTo>
                    <a:pt x="1" y="1"/>
                  </a:moveTo>
                  <a:lnTo>
                    <a:pt x="1" y="2713"/>
                  </a:lnTo>
                  <a:lnTo>
                    <a:pt x="4408" y="2713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339900" y="3381400"/>
              <a:ext cx="88350" cy="376500"/>
            </a:xfrm>
            <a:custGeom>
              <a:avLst/>
              <a:gdLst/>
              <a:ahLst/>
              <a:cxnLst/>
              <a:rect l="l" t="t" r="r" b="b"/>
              <a:pathLst>
                <a:path w="3534" h="15060" extrusionOk="0">
                  <a:moveTo>
                    <a:pt x="1767" y="0"/>
                  </a:moveTo>
                  <a:lnTo>
                    <a:pt x="1767" y="7548"/>
                  </a:lnTo>
                  <a:cubicBezTo>
                    <a:pt x="1767" y="7655"/>
                    <a:pt x="1731" y="7744"/>
                    <a:pt x="1678" y="7815"/>
                  </a:cubicBezTo>
                  <a:lnTo>
                    <a:pt x="0" y="10046"/>
                  </a:lnTo>
                  <a:lnTo>
                    <a:pt x="0" y="15059"/>
                  </a:lnTo>
                  <a:lnTo>
                    <a:pt x="3087" y="15059"/>
                  </a:lnTo>
                  <a:cubicBezTo>
                    <a:pt x="3337" y="15059"/>
                    <a:pt x="3533" y="14863"/>
                    <a:pt x="3533" y="14613"/>
                  </a:cubicBezTo>
                  <a:lnTo>
                    <a:pt x="3533" y="446"/>
                  </a:lnTo>
                  <a:cubicBezTo>
                    <a:pt x="3533" y="196"/>
                    <a:pt x="3337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102600" y="3581225"/>
              <a:ext cx="248475" cy="37050"/>
            </a:xfrm>
            <a:custGeom>
              <a:avLst/>
              <a:gdLst/>
              <a:ahLst/>
              <a:cxnLst/>
              <a:rect l="l" t="t" r="r" b="b"/>
              <a:pathLst>
                <a:path w="9939" h="1482" extrusionOk="0">
                  <a:moveTo>
                    <a:pt x="1106" y="1"/>
                  </a:moveTo>
                  <a:lnTo>
                    <a:pt x="0" y="1482"/>
                  </a:lnTo>
                  <a:lnTo>
                    <a:pt x="8832" y="1482"/>
                  </a:lnTo>
                  <a:lnTo>
                    <a:pt x="9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097225" y="3640100"/>
              <a:ext cx="220850" cy="117800"/>
            </a:xfrm>
            <a:custGeom>
              <a:avLst/>
              <a:gdLst/>
              <a:ahLst/>
              <a:cxnLst/>
              <a:rect l="l" t="t" r="r" b="b"/>
              <a:pathLst>
                <a:path w="8834" h="4712" extrusionOk="0">
                  <a:moveTo>
                    <a:pt x="1767" y="875"/>
                  </a:moveTo>
                  <a:cubicBezTo>
                    <a:pt x="2017" y="875"/>
                    <a:pt x="2213" y="1071"/>
                    <a:pt x="2213" y="1321"/>
                  </a:cubicBezTo>
                  <a:lnTo>
                    <a:pt x="2213" y="2499"/>
                  </a:lnTo>
                  <a:cubicBezTo>
                    <a:pt x="2213" y="2749"/>
                    <a:pt x="2017" y="2945"/>
                    <a:pt x="1767" y="2945"/>
                  </a:cubicBezTo>
                  <a:cubicBezTo>
                    <a:pt x="1518" y="2945"/>
                    <a:pt x="1321" y="2749"/>
                    <a:pt x="1321" y="2499"/>
                  </a:cubicBezTo>
                  <a:lnTo>
                    <a:pt x="1321" y="1321"/>
                  </a:lnTo>
                  <a:cubicBezTo>
                    <a:pt x="1321" y="1071"/>
                    <a:pt x="1518" y="875"/>
                    <a:pt x="1767" y="875"/>
                  </a:cubicBezTo>
                  <a:close/>
                  <a:moveTo>
                    <a:pt x="5300" y="875"/>
                  </a:moveTo>
                  <a:cubicBezTo>
                    <a:pt x="5532" y="875"/>
                    <a:pt x="5728" y="1071"/>
                    <a:pt x="5728" y="1321"/>
                  </a:cubicBezTo>
                  <a:lnTo>
                    <a:pt x="5728" y="2499"/>
                  </a:lnTo>
                  <a:cubicBezTo>
                    <a:pt x="5728" y="2749"/>
                    <a:pt x="5532" y="2945"/>
                    <a:pt x="5300" y="2945"/>
                  </a:cubicBezTo>
                  <a:lnTo>
                    <a:pt x="3534" y="2945"/>
                  </a:lnTo>
                  <a:cubicBezTo>
                    <a:pt x="3284" y="2945"/>
                    <a:pt x="3088" y="2749"/>
                    <a:pt x="3088" y="2499"/>
                  </a:cubicBezTo>
                  <a:lnTo>
                    <a:pt x="3088" y="1321"/>
                  </a:lnTo>
                  <a:cubicBezTo>
                    <a:pt x="3088" y="1071"/>
                    <a:pt x="3284" y="875"/>
                    <a:pt x="3534" y="875"/>
                  </a:cubicBezTo>
                  <a:close/>
                  <a:moveTo>
                    <a:pt x="7067" y="875"/>
                  </a:moveTo>
                  <a:cubicBezTo>
                    <a:pt x="7299" y="875"/>
                    <a:pt x="7495" y="1071"/>
                    <a:pt x="7495" y="1321"/>
                  </a:cubicBezTo>
                  <a:lnTo>
                    <a:pt x="7495" y="2499"/>
                  </a:lnTo>
                  <a:cubicBezTo>
                    <a:pt x="7495" y="2749"/>
                    <a:pt x="7299" y="2945"/>
                    <a:pt x="7067" y="2945"/>
                  </a:cubicBezTo>
                  <a:cubicBezTo>
                    <a:pt x="6817" y="2945"/>
                    <a:pt x="6621" y="2749"/>
                    <a:pt x="6621" y="2499"/>
                  </a:cubicBezTo>
                  <a:lnTo>
                    <a:pt x="6621" y="1321"/>
                  </a:lnTo>
                  <a:cubicBezTo>
                    <a:pt x="6621" y="1071"/>
                    <a:pt x="6817" y="875"/>
                    <a:pt x="7067" y="875"/>
                  </a:cubicBezTo>
                  <a:close/>
                  <a:moveTo>
                    <a:pt x="1" y="1"/>
                  </a:moveTo>
                  <a:lnTo>
                    <a:pt x="1" y="4265"/>
                  </a:lnTo>
                  <a:cubicBezTo>
                    <a:pt x="1" y="4515"/>
                    <a:pt x="197" y="4711"/>
                    <a:pt x="447" y="4711"/>
                  </a:cubicBezTo>
                  <a:lnTo>
                    <a:pt x="8833" y="4711"/>
                  </a:lnTo>
                  <a:lnTo>
                    <a:pt x="8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141400" y="3381400"/>
              <a:ext cx="220375" cy="178000"/>
            </a:xfrm>
            <a:custGeom>
              <a:avLst/>
              <a:gdLst/>
              <a:ahLst/>
              <a:cxnLst/>
              <a:rect l="l" t="t" r="r" b="b"/>
              <a:pathLst>
                <a:path w="8815" h="7120" extrusionOk="0">
                  <a:moveTo>
                    <a:pt x="7066" y="1321"/>
                  </a:moveTo>
                  <a:cubicBezTo>
                    <a:pt x="7298" y="1321"/>
                    <a:pt x="7494" y="1517"/>
                    <a:pt x="7494" y="1767"/>
                  </a:cubicBezTo>
                  <a:lnTo>
                    <a:pt x="7494" y="5353"/>
                  </a:lnTo>
                  <a:cubicBezTo>
                    <a:pt x="7494" y="5585"/>
                    <a:pt x="7298" y="5799"/>
                    <a:pt x="7066" y="5799"/>
                  </a:cubicBezTo>
                  <a:lnTo>
                    <a:pt x="1767" y="5799"/>
                  </a:lnTo>
                  <a:cubicBezTo>
                    <a:pt x="1517" y="5799"/>
                    <a:pt x="1321" y="5585"/>
                    <a:pt x="1321" y="5353"/>
                  </a:cubicBezTo>
                  <a:lnTo>
                    <a:pt x="1321" y="1767"/>
                  </a:lnTo>
                  <a:cubicBezTo>
                    <a:pt x="1321" y="1517"/>
                    <a:pt x="1517" y="1321"/>
                    <a:pt x="1767" y="1321"/>
                  </a:cubicBezTo>
                  <a:close/>
                  <a:moveTo>
                    <a:pt x="446" y="0"/>
                  </a:moveTo>
                  <a:cubicBezTo>
                    <a:pt x="197" y="0"/>
                    <a:pt x="0" y="196"/>
                    <a:pt x="0" y="446"/>
                  </a:cubicBezTo>
                  <a:lnTo>
                    <a:pt x="0" y="7119"/>
                  </a:lnTo>
                  <a:lnTo>
                    <a:pt x="8815" y="7119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384638" y="2006275"/>
            <a:ext cx="374725" cy="376500"/>
            <a:chOff x="1075375" y="2815775"/>
            <a:chExt cx="374725" cy="376500"/>
          </a:xfrm>
        </p:grpSpPr>
        <p:sp>
          <p:nvSpPr>
            <p:cNvPr id="781" name="Google Shape;781;p37"/>
            <p:cNvSpPr/>
            <p:nvPr/>
          </p:nvSpPr>
          <p:spPr>
            <a:xfrm>
              <a:off x="1075375" y="3008475"/>
              <a:ext cx="374725" cy="183800"/>
            </a:xfrm>
            <a:custGeom>
              <a:avLst/>
              <a:gdLst/>
              <a:ahLst/>
              <a:cxnLst/>
              <a:rect l="l" t="t" r="r" b="b"/>
              <a:pathLst>
                <a:path w="14989" h="7352" extrusionOk="0">
                  <a:moveTo>
                    <a:pt x="11313" y="2195"/>
                  </a:moveTo>
                  <a:cubicBezTo>
                    <a:pt x="11563" y="2195"/>
                    <a:pt x="11759" y="2392"/>
                    <a:pt x="11759" y="2641"/>
                  </a:cubicBezTo>
                  <a:cubicBezTo>
                    <a:pt x="11759" y="2891"/>
                    <a:pt x="11563" y="3088"/>
                    <a:pt x="11313" y="3088"/>
                  </a:cubicBezTo>
                  <a:cubicBezTo>
                    <a:pt x="11081" y="3088"/>
                    <a:pt x="10867" y="2891"/>
                    <a:pt x="10867" y="2641"/>
                  </a:cubicBezTo>
                  <a:cubicBezTo>
                    <a:pt x="10867" y="2392"/>
                    <a:pt x="11081" y="2195"/>
                    <a:pt x="11313" y="2195"/>
                  </a:cubicBezTo>
                  <a:close/>
                  <a:moveTo>
                    <a:pt x="10296" y="3230"/>
                  </a:moveTo>
                  <a:cubicBezTo>
                    <a:pt x="10528" y="3230"/>
                    <a:pt x="10724" y="3427"/>
                    <a:pt x="10724" y="3676"/>
                  </a:cubicBezTo>
                  <a:cubicBezTo>
                    <a:pt x="10724" y="3908"/>
                    <a:pt x="10528" y="4105"/>
                    <a:pt x="10296" y="4105"/>
                  </a:cubicBezTo>
                  <a:cubicBezTo>
                    <a:pt x="10046" y="4105"/>
                    <a:pt x="9850" y="3908"/>
                    <a:pt x="9850" y="3676"/>
                  </a:cubicBezTo>
                  <a:cubicBezTo>
                    <a:pt x="9850" y="3427"/>
                    <a:pt x="10046" y="3230"/>
                    <a:pt x="10296" y="3230"/>
                  </a:cubicBezTo>
                  <a:close/>
                  <a:moveTo>
                    <a:pt x="12348" y="3230"/>
                  </a:moveTo>
                  <a:cubicBezTo>
                    <a:pt x="12598" y="3230"/>
                    <a:pt x="12794" y="3427"/>
                    <a:pt x="12794" y="3676"/>
                  </a:cubicBezTo>
                  <a:cubicBezTo>
                    <a:pt x="12794" y="3908"/>
                    <a:pt x="12598" y="4105"/>
                    <a:pt x="12348" y="4105"/>
                  </a:cubicBezTo>
                  <a:cubicBezTo>
                    <a:pt x="12098" y="4105"/>
                    <a:pt x="11902" y="3908"/>
                    <a:pt x="11902" y="3676"/>
                  </a:cubicBezTo>
                  <a:cubicBezTo>
                    <a:pt x="11902" y="3427"/>
                    <a:pt x="12098" y="3230"/>
                    <a:pt x="12348" y="3230"/>
                  </a:cubicBezTo>
                  <a:close/>
                  <a:moveTo>
                    <a:pt x="11313" y="4265"/>
                  </a:moveTo>
                  <a:cubicBezTo>
                    <a:pt x="11563" y="4265"/>
                    <a:pt x="11759" y="4461"/>
                    <a:pt x="11759" y="4693"/>
                  </a:cubicBezTo>
                  <a:cubicBezTo>
                    <a:pt x="11759" y="4943"/>
                    <a:pt x="11563" y="5139"/>
                    <a:pt x="11313" y="5139"/>
                  </a:cubicBezTo>
                  <a:cubicBezTo>
                    <a:pt x="11081" y="5139"/>
                    <a:pt x="10867" y="4943"/>
                    <a:pt x="10867" y="4693"/>
                  </a:cubicBezTo>
                  <a:cubicBezTo>
                    <a:pt x="10867" y="4461"/>
                    <a:pt x="11081" y="4265"/>
                    <a:pt x="11313" y="4265"/>
                  </a:cubicBezTo>
                  <a:close/>
                  <a:moveTo>
                    <a:pt x="3676" y="2053"/>
                  </a:moveTo>
                  <a:cubicBezTo>
                    <a:pt x="3908" y="2053"/>
                    <a:pt x="4104" y="2249"/>
                    <a:pt x="4104" y="2499"/>
                  </a:cubicBezTo>
                  <a:lnTo>
                    <a:pt x="4104" y="3230"/>
                  </a:lnTo>
                  <a:lnTo>
                    <a:pt x="4854" y="3230"/>
                  </a:lnTo>
                  <a:cubicBezTo>
                    <a:pt x="5086" y="3230"/>
                    <a:pt x="5282" y="3427"/>
                    <a:pt x="5282" y="3676"/>
                  </a:cubicBezTo>
                  <a:cubicBezTo>
                    <a:pt x="5282" y="3908"/>
                    <a:pt x="5086" y="4105"/>
                    <a:pt x="4854" y="4105"/>
                  </a:cubicBezTo>
                  <a:lnTo>
                    <a:pt x="4104" y="4105"/>
                  </a:lnTo>
                  <a:lnTo>
                    <a:pt x="4104" y="4854"/>
                  </a:lnTo>
                  <a:cubicBezTo>
                    <a:pt x="4104" y="5086"/>
                    <a:pt x="3908" y="5282"/>
                    <a:pt x="3676" y="5282"/>
                  </a:cubicBezTo>
                  <a:cubicBezTo>
                    <a:pt x="3426" y="5282"/>
                    <a:pt x="3230" y="5086"/>
                    <a:pt x="3230" y="4854"/>
                  </a:cubicBezTo>
                  <a:lnTo>
                    <a:pt x="3230" y="4105"/>
                  </a:lnTo>
                  <a:lnTo>
                    <a:pt x="2499" y="4105"/>
                  </a:lnTo>
                  <a:cubicBezTo>
                    <a:pt x="2249" y="4105"/>
                    <a:pt x="2053" y="3908"/>
                    <a:pt x="2053" y="3676"/>
                  </a:cubicBezTo>
                  <a:cubicBezTo>
                    <a:pt x="2053" y="3427"/>
                    <a:pt x="2249" y="3230"/>
                    <a:pt x="2499" y="3230"/>
                  </a:cubicBezTo>
                  <a:lnTo>
                    <a:pt x="3230" y="3230"/>
                  </a:lnTo>
                  <a:lnTo>
                    <a:pt x="3230" y="2499"/>
                  </a:lnTo>
                  <a:cubicBezTo>
                    <a:pt x="3230" y="2249"/>
                    <a:pt x="3426" y="2053"/>
                    <a:pt x="3676" y="2053"/>
                  </a:cubicBezTo>
                  <a:close/>
                  <a:moveTo>
                    <a:pt x="3676" y="1"/>
                  </a:moveTo>
                  <a:cubicBezTo>
                    <a:pt x="1642" y="1"/>
                    <a:pt x="1" y="1642"/>
                    <a:pt x="1" y="3676"/>
                  </a:cubicBezTo>
                  <a:cubicBezTo>
                    <a:pt x="1" y="5693"/>
                    <a:pt x="1642" y="7352"/>
                    <a:pt x="3676" y="7352"/>
                  </a:cubicBezTo>
                  <a:cubicBezTo>
                    <a:pt x="4961" y="7352"/>
                    <a:pt x="6139" y="6674"/>
                    <a:pt x="6799" y="5585"/>
                  </a:cubicBezTo>
                  <a:lnTo>
                    <a:pt x="8173" y="5585"/>
                  </a:lnTo>
                  <a:cubicBezTo>
                    <a:pt x="8851" y="6674"/>
                    <a:pt x="10028" y="7352"/>
                    <a:pt x="11313" y="7352"/>
                  </a:cubicBezTo>
                  <a:cubicBezTo>
                    <a:pt x="13347" y="7352"/>
                    <a:pt x="14988" y="5693"/>
                    <a:pt x="14988" y="3676"/>
                  </a:cubicBezTo>
                  <a:cubicBezTo>
                    <a:pt x="14988" y="1642"/>
                    <a:pt x="13347" y="1"/>
                    <a:pt x="1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133825" y="2815775"/>
              <a:ext cx="294425" cy="170425"/>
            </a:xfrm>
            <a:custGeom>
              <a:avLst/>
              <a:gdLst/>
              <a:ahLst/>
              <a:cxnLst/>
              <a:rect l="l" t="t" r="r" b="b"/>
              <a:pathLst>
                <a:path w="11777" h="6817" extrusionOk="0">
                  <a:moveTo>
                    <a:pt x="2516" y="1"/>
                  </a:moveTo>
                  <a:cubicBezTo>
                    <a:pt x="1124" y="1"/>
                    <a:pt x="0" y="1125"/>
                    <a:pt x="0" y="2499"/>
                  </a:cubicBezTo>
                  <a:cubicBezTo>
                    <a:pt x="0" y="3873"/>
                    <a:pt x="1124" y="4997"/>
                    <a:pt x="2516" y="4997"/>
                  </a:cubicBezTo>
                  <a:lnTo>
                    <a:pt x="3979" y="4997"/>
                  </a:lnTo>
                  <a:cubicBezTo>
                    <a:pt x="4389" y="4997"/>
                    <a:pt x="4710" y="5318"/>
                    <a:pt x="4710" y="5728"/>
                  </a:cubicBezTo>
                  <a:lnTo>
                    <a:pt x="4710" y="5782"/>
                  </a:lnTo>
                  <a:lnTo>
                    <a:pt x="3693" y="5782"/>
                  </a:lnTo>
                  <a:cubicBezTo>
                    <a:pt x="3444" y="5782"/>
                    <a:pt x="3247" y="5996"/>
                    <a:pt x="3247" y="6228"/>
                  </a:cubicBezTo>
                  <a:lnTo>
                    <a:pt x="3247" y="6817"/>
                  </a:lnTo>
                  <a:lnTo>
                    <a:pt x="7066" y="6817"/>
                  </a:lnTo>
                  <a:lnTo>
                    <a:pt x="7066" y="6228"/>
                  </a:lnTo>
                  <a:cubicBezTo>
                    <a:pt x="7066" y="5996"/>
                    <a:pt x="6869" y="5782"/>
                    <a:pt x="6620" y="5782"/>
                  </a:cubicBezTo>
                  <a:lnTo>
                    <a:pt x="5603" y="5782"/>
                  </a:lnTo>
                  <a:lnTo>
                    <a:pt x="5603" y="5728"/>
                  </a:lnTo>
                  <a:cubicBezTo>
                    <a:pt x="5603" y="4836"/>
                    <a:pt x="4871" y="4122"/>
                    <a:pt x="3979" y="4122"/>
                  </a:cubicBezTo>
                  <a:lnTo>
                    <a:pt x="2516" y="4122"/>
                  </a:lnTo>
                  <a:cubicBezTo>
                    <a:pt x="1624" y="4122"/>
                    <a:pt x="892" y="3391"/>
                    <a:pt x="892" y="2499"/>
                  </a:cubicBezTo>
                  <a:cubicBezTo>
                    <a:pt x="892" y="1607"/>
                    <a:pt x="1624" y="875"/>
                    <a:pt x="2516" y="875"/>
                  </a:cubicBezTo>
                  <a:lnTo>
                    <a:pt x="8689" y="875"/>
                  </a:lnTo>
                  <a:cubicBezTo>
                    <a:pt x="9082" y="875"/>
                    <a:pt x="9421" y="1214"/>
                    <a:pt x="9421" y="1607"/>
                  </a:cubicBezTo>
                  <a:lnTo>
                    <a:pt x="9421" y="1821"/>
                  </a:lnTo>
                  <a:cubicBezTo>
                    <a:pt x="8582" y="2017"/>
                    <a:pt x="7940" y="2766"/>
                    <a:pt x="7940" y="3676"/>
                  </a:cubicBezTo>
                  <a:lnTo>
                    <a:pt x="7940" y="3962"/>
                  </a:lnTo>
                  <a:cubicBezTo>
                    <a:pt x="7940" y="4212"/>
                    <a:pt x="8154" y="4408"/>
                    <a:pt x="8386" y="4408"/>
                  </a:cubicBezTo>
                  <a:lnTo>
                    <a:pt x="11330" y="4408"/>
                  </a:lnTo>
                  <a:cubicBezTo>
                    <a:pt x="11580" y="4408"/>
                    <a:pt x="11776" y="4212"/>
                    <a:pt x="11776" y="3962"/>
                  </a:cubicBezTo>
                  <a:lnTo>
                    <a:pt x="11776" y="3694"/>
                  </a:lnTo>
                  <a:cubicBezTo>
                    <a:pt x="11776" y="2802"/>
                    <a:pt x="11152" y="2017"/>
                    <a:pt x="10295" y="1821"/>
                  </a:cubicBezTo>
                  <a:lnTo>
                    <a:pt x="10295" y="1607"/>
                  </a:lnTo>
                  <a:cubicBezTo>
                    <a:pt x="10295" y="714"/>
                    <a:pt x="9582" y="1"/>
                    <a:pt x="8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347025" y="2947825"/>
              <a:ext cx="66500" cy="37050"/>
            </a:xfrm>
            <a:custGeom>
              <a:avLst/>
              <a:gdLst/>
              <a:ahLst/>
              <a:cxnLst/>
              <a:rect l="l" t="t" r="r" b="b"/>
              <a:pathLst>
                <a:path w="2660" h="1482" extrusionOk="0">
                  <a:moveTo>
                    <a:pt x="1" y="0"/>
                  </a:moveTo>
                  <a:lnTo>
                    <a:pt x="1" y="1035"/>
                  </a:lnTo>
                  <a:cubicBezTo>
                    <a:pt x="1" y="1285"/>
                    <a:pt x="215" y="1481"/>
                    <a:pt x="447" y="1481"/>
                  </a:cubicBezTo>
                  <a:lnTo>
                    <a:pt x="2213" y="1481"/>
                  </a:lnTo>
                  <a:cubicBezTo>
                    <a:pt x="2463" y="1481"/>
                    <a:pt x="2659" y="1285"/>
                    <a:pt x="2659" y="1035"/>
                  </a:cubicBezTo>
                  <a:lnTo>
                    <a:pt x="2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7"/>
          <p:cNvGrpSpPr/>
          <p:nvPr/>
        </p:nvGrpSpPr>
        <p:grpSpPr>
          <a:xfrm>
            <a:off x="7236513" y="2006713"/>
            <a:ext cx="288175" cy="375625"/>
            <a:chOff x="552600" y="3947000"/>
            <a:chExt cx="288175" cy="375625"/>
          </a:xfrm>
        </p:grpSpPr>
        <p:sp>
          <p:nvSpPr>
            <p:cNvPr id="785" name="Google Shape;785;p37"/>
            <p:cNvSpPr/>
            <p:nvPr/>
          </p:nvSpPr>
          <p:spPr>
            <a:xfrm>
              <a:off x="552600" y="3947000"/>
              <a:ext cx="120000" cy="110200"/>
            </a:xfrm>
            <a:custGeom>
              <a:avLst/>
              <a:gdLst/>
              <a:ahLst/>
              <a:cxnLst/>
              <a:rect l="l" t="t" r="r" b="b"/>
              <a:pathLst>
                <a:path w="4800" h="4408" extrusionOk="0">
                  <a:moveTo>
                    <a:pt x="2281" y="1"/>
                  </a:moveTo>
                  <a:cubicBezTo>
                    <a:pt x="1899" y="1"/>
                    <a:pt x="1523" y="96"/>
                    <a:pt x="1178" y="286"/>
                  </a:cubicBezTo>
                  <a:cubicBezTo>
                    <a:pt x="678" y="589"/>
                    <a:pt x="303" y="1053"/>
                    <a:pt x="161" y="1624"/>
                  </a:cubicBezTo>
                  <a:cubicBezTo>
                    <a:pt x="0" y="2195"/>
                    <a:pt x="89" y="2784"/>
                    <a:pt x="375" y="3302"/>
                  </a:cubicBezTo>
                  <a:cubicBezTo>
                    <a:pt x="785" y="3997"/>
                    <a:pt x="1517" y="4408"/>
                    <a:pt x="2284" y="4408"/>
                  </a:cubicBezTo>
                  <a:cubicBezTo>
                    <a:pt x="2659" y="4408"/>
                    <a:pt x="3033" y="4301"/>
                    <a:pt x="3390" y="4104"/>
                  </a:cubicBezTo>
                  <a:cubicBezTo>
                    <a:pt x="4443" y="3498"/>
                    <a:pt x="4800" y="2142"/>
                    <a:pt x="4193" y="1107"/>
                  </a:cubicBezTo>
                  <a:cubicBezTo>
                    <a:pt x="3890" y="589"/>
                    <a:pt x="3426" y="233"/>
                    <a:pt x="2855" y="72"/>
                  </a:cubicBezTo>
                  <a:cubicBezTo>
                    <a:pt x="2665" y="24"/>
                    <a:pt x="2472" y="1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554825" y="4249425"/>
              <a:ext cx="285950" cy="73200"/>
            </a:xfrm>
            <a:custGeom>
              <a:avLst/>
              <a:gdLst/>
              <a:ahLst/>
              <a:cxnLst/>
              <a:rect l="l" t="t" r="r" b="b"/>
              <a:pathLst>
                <a:path w="11438" h="2928" extrusionOk="0">
                  <a:moveTo>
                    <a:pt x="1321" y="1"/>
                  </a:moveTo>
                  <a:cubicBezTo>
                    <a:pt x="589" y="1"/>
                    <a:pt x="0" y="590"/>
                    <a:pt x="0" y="1321"/>
                  </a:cubicBezTo>
                  <a:lnTo>
                    <a:pt x="0" y="2481"/>
                  </a:lnTo>
                  <a:cubicBezTo>
                    <a:pt x="0" y="2731"/>
                    <a:pt x="197" y="2927"/>
                    <a:pt x="429" y="2927"/>
                  </a:cubicBezTo>
                  <a:lnTo>
                    <a:pt x="10991" y="2927"/>
                  </a:lnTo>
                  <a:cubicBezTo>
                    <a:pt x="11241" y="2927"/>
                    <a:pt x="11437" y="2731"/>
                    <a:pt x="11437" y="2481"/>
                  </a:cubicBezTo>
                  <a:lnTo>
                    <a:pt x="11437" y="1321"/>
                  </a:lnTo>
                  <a:cubicBezTo>
                    <a:pt x="11437" y="590"/>
                    <a:pt x="10849" y="1"/>
                    <a:pt x="10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591400" y="4153975"/>
              <a:ext cx="212800" cy="72725"/>
            </a:xfrm>
            <a:custGeom>
              <a:avLst/>
              <a:gdLst/>
              <a:ahLst/>
              <a:cxnLst/>
              <a:rect l="l" t="t" r="r" b="b"/>
              <a:pathLst>
                <a:path w="8512" h="2909" extrusionOk="0">
                  <a:moveTo>
                    <a:pt x="1321" y="1"/>
                  </a:moveTo>
                  <a:cubicBezTo>
                    <a:pt x="589" y="1"/>
                    <a:pt x="0" y="589"/>
                    <a:pt x="0" y="1321"/>
                  </a:cubicBezTo>
                  <a:lnTo>
                    <a:pt x="0" y="2909"/>
                  </a:lnTo>
                  <a:lnTo>
                    <a:pt x="8511" y="2909"/>
                  </a:lnTo>
                  <a:lnTo>
                    <a:pt x="8511" y="1321"/>
                  </a:lnTo>
                  <a:cubicBezTo>
                    <a:pt x="8511" y="589"/>
                    <a:pt x="7923" y="1"/>
                    <a:pt x="7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615925" y="4045575"/>
              <a:ext cx="106650" cy="86125"/>
            </a:xfrm>
            <a:custGeom>
              <a:avLst/>
              <a:gdLst/>
              <a:ahLst/>
              <a:cxnLst/>
              <a:rect l="l" t="t" r="r" b="b"/>
              <a:pathLst>
                <a:path w="4266" h="3445" extrusionOk="0">
                  <a:moveTo>
                    <a:pt x="2285" y="1"/>
                  </a:moveTo>
                  <a:cubicBezTo>
                    <a:pt x="2035" y="376"/>
                    <a:pt x="1696" y="697"/>
                    <a:pt x="1285" y="929"/>
                  </a:cubicBezTo>
                  <a:cubicBezTo>
                    <a:pt x="893" y="1161"/>
                    <a:pt x="447" y="1286"/>
                    <a:pt x="1" y="1321"/>
                  </a:cubicBezTo>
                  <a:lnTo>
                    <a:pt x="1232" y="3444"/>
                  </a:lnTo>
                  <a:lnTo>
                    <a:pt x="4265" y="3444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9"/>
          <p:cNvSpPr txBox="1">
            <a:spLocks noGrp="1"/>
          </p:cNvSpPr>
          <p:nvPr>
            <p:ph type="title"/>
          </p:nvPr>
        </p:nvSpPr>
        <p:spPr>
          <a:xfrm>
            <a:off x="1950900" y="3083550"/>
            <a:ext cx="52422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866" name="Google Shape;866;p39"/>
          <p:cNvSpPr txBox="1">
            <a:spLocks noGrp="1"/>
          </p:cNvSpPr>
          <p:nvPr>
            <p:ph type="subTitle" idx="1"/>
          </p:nvPr>
        </p:nvSpPr>
        <p:spPr>
          <a:xfrm>
            <a:off x="1950900" y="979714"/>
            <a:ext cx="5242200" cy="2103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The world as we have created it is a process of our thinking. It cannot be changed without changing our thinking.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.”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person&#10;&#10;Description automatically generated">
            <a:extLst>
              <a:ext uri="{FF2B5EF4-FFF2-40B4-BE49-F238E27FC236}">
                <a16:creationId xmlns:a16="http://schemas.microsoft.com/office/drawing/2014/main" id="{95A5F155-EC10-18E8-929C-E6517E80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2717">
            <a:off x="6317763" y="724603"/>
            <a:ext cx="1843421" cy="24578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5586E9-E0C1-73E6-F8B8-4DE0F70D40BC}"/>
              </a:ext>
            </a:extLst>
          </p:cNvPr>
          <p:cNvSpPr txBox="1"/>
          <p:nvPr/>
        </p:nvSpPr>
        <p:spPr>
          <a:xfrm>
            <a:off x="187566" y="70155"/>
            <a:ext cx="40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90000"/>
                  </a:schemeClr>
                </a:solidFill>
                <a:latin typeface="Press Start 2P" panose="020B0604020202020204" charset="0"/>
              </a:rPr>
              <a:t>Team vibes</a:t>
            </a:r>
          </a:p>
        </p:txBody>
      </p:sp>
      <p:pic>
        <p:nvPicPr>
          <p:cNvPr id="15" name="Picture 14" descr="A couple of men sitting in chairs looking at a computer&#10;&#10;Description automatically generated with low confidence">
            <a:extLst>
              <a:ext uri="{FF2B5EF4-FFF2-40B4-BE49-F238E27FC236}">
                <a16:creationId xmlns:a16="http://schemas.microsoft.com/office/drawing/2014/main" id="{A125C345-CA11-083F-723E-D0983FD6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0" y="1845720"/>
            <a:ext cx="1803863" cy="2405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A152E5-FCE7-875B-7025-139EC02FA4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134052">
            <a:off x="3761839" y="3019468"/>
            <a:ext cx="2457972" cy="1843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BCF51F-AAA9-29E7-29B5-8F3C6BBD04E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446754">
            <a:off x="2442553" y="764813"/>
            <a:ext cx="2781591" cy="20861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23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50"/>
          <p:cNvSpPr txBox="1">
            <a:spLocks noGrp="1"/>
          </p:cNvSpPr>
          <p:nvPr>
            <p:ph type="title"/>
          </p:nvPr>
        </p:nvSpPr>
        <p:spPr>
          <a:xfrm>
            <a:off x="487772" y="1213906"/>
            <a:ext cx="3954300" cy="16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ALWAYS REINFORCES THE CONCEPT</a:t>
            </a:r>
            <a:endParaRPr dirty="0"/>
          </a:p>
        </p:txBody>
      </p:sp>
      <p:sp>
        <p:nvSpPr>
          <p:cNvPr id="1401" name="Google Shape;1401;p50"/>
          <p:cNvSpPr txBox="1">
            <a:spLocks noGrp="1"/>
          </p:cNvSpPr>
          <p:nvPr>
            <p:ph type="subTitle" idx="1"/>
          </p:nvPr>
        </p:nvSpPr>
        <p:spPr>
          <a:xfrm>
            <a:off x="167758" y="2838852"/>
            <a:ext cx="39543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2">
                    <a:lumMod val="75000"/>
                  </a:schemeClr>
                </a:solidFill>
                <a:latin typeface="Press Start 2P" panose="020B0604020202020204" charset="0"/>
              </a:rPr>
              <a:t>Dead Nine</a:t>
            </a:r>
            <a:endParaRPr sz="2800" b="1" dirty="0">
              <a:solidFill>
                <a:schemeClr val="tx2">
                  <a:lumMod val="75000"/>
                </a:schemeClr>
              </a:solidFill>
              <a:latin typeface="Press Start 2P" panose="020B0604020202020204" charset="0"/>
            </a:endParaRPr>
          </a:p>
        </p:txBody>
      </p:sp>
      <p:pic>
        <p:nvPicPr>
          <p:cNvPr id="1402" name="Google Shape;1402;p50"/>
          <p:cNvPicPr preferRelativeResize="0"/>
          <p:nvPr/>
        </p:nvPicPr>
        <p:blipFill>
          <a:blip r:embed="rId3"/>
          <a:srcRect/>
          <a:stretch/>
        </p:blipFill>
        <p:spPr>
          <a:xfrm>
            <a:off x="4122058" y="677763"/>
            <a:ext cx="4729150" cy="3097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03" name="Google Shape;1403;p50"/>
          <p:cNvSpPr/>
          <p:nvPr/>
        </p:nvSpPr>
        <p:spPr>
          <a:xfrm>
            <a:off x="5277250" y="489150"/>
            <a:ext cx="172800" cy="172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50"/>
          <p:cNvSpPr/>
          <p:nvPr/>
        </p:nvSpPr>
        <p:spPr>
          <a:xfrm>
            <a:off x="7944250" y="489150"/>
            <a:ext cx="172800" cy="172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50"/>
          <p:cNvSpPr/>
          <p:nvPr/>
        </p:nvSpPr>
        <p:spPr>
          <a:xfrm>
            <a:off x="5277250" y="4481550"/>
            <a:ext cx="172800" cy="172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50"/>
          <p:cNvSpPr/>
          <p:nvPr/>
        </p:nvSpPr>
        <p:spPr>
          <a:xfrm>
            <a:off x="7944250" y="4481550"/>
            <a:ext cx="172800" cy="172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59"/>
          <p:cNvSpPr txBox="1">
            <a:spLocks noGrp="1"/>
          </p:cNvSpPr>
          <p:nvPr>
            <p:ph type="title"/>
          </p:nvPr>
        </p:nvSpPr>
        <p:spPr>
          <a:xfrm>
            <a:off x="198732" y="1114095"/>
            <a:ext cx="5339645" cy="1565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THANKS!</a:t>
            </a:r>
            <a:endParaRPr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D51D6-0307-09B4-6744-67696BEE7B95}"/>
              </a:ext>
            </a:extLst>
          </p:cNvPr>
          <p:cNvSpPr txBox="1"/>
          <p:nvPr/>
        </p:nvSpPr>
        <p:spPr>
          <a:xfrm>
            <a:off x="320368" y="2871984"/>
            <a:ext cx="515767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ress Start 2P" panose="020B0604020202020204" charset="0"/>
              </a:rPr>
              <a:t>Dead Nine</a:t>
            </a:r>
          </a:p>
          <a:p>
            <a:r>
              <a:rPr lang="en-US" sz="1800" dirty="0">
                <a:latin typeface="Press Start 2P" panose="020B0604020202020204" charset="0"/>
              </a:rPr>
              <a:t>always in deadline !</a:t>
            </a:r>
          </a:p>
          <a:p>
            <a:endParaRPr lang="en-US" dirty="0">
              <a:latin typeface="Press Start 2P" panose="020B0604020202020204" charset="0"/>
            </a:endParaRPr>
          </a:p>
          <a:p>
            <a:endParaRPr lang="en-US" dirty="0">
              <a:latin typeface="Press Start 2P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871C7-D736-BB65-FD6A-28F4BA573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6" t="6916" r="2480" b="9303"/>
          <a:stretch/>
        </p:blipFill>
        <p:spPr>
          <a:xfrm>
            <a:off x="5282145" y="883527"/>
            <a:ext cx="3541487" cy="19884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Anaheim</vt:lpstr>
      <vt:lpstr>Press Start 2P</vt:lpstr>
      <vt:lpstr>Agency FB</vt:lpstr>
      <vt:lpstr>Bebas Neue</vt:lpstr>
      <vt:lpstr>Roboto Condensed Light</vt:lpstr>
      <vt:lpstr>Retro Videogames MK Plan by Slidesgo</vt:lpstr>
      <vt:lpstr>ESCAPE Hatch</vt:lpstr>
      <vt:lpstr>ESCAPE Hatch</vt:lpstr>
      <vt:lpstr>OUR COMPANY</vt:lpstr>
      <vt:lpstr>OUR EVOLUTION</vt:lpstr>
      <vt:lpstr>WHAT SETS US APART?</vt:lpstr>
      <vt:lpstr>—SOMEONE FAMOUS</vt:lpstr>
      <vt:lpstr>PowerPoint Presentation</vt:lpstr>
      <vt:lpstr>A PICTURE ALWAYS REINFORCES THE CONCEPT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Hatch</dc:title>
  <dc:creator>mohamed refay</dc:creator>
  <cp:lastModifiedBy>mohamed refay</cp:lastModifiedBy>
  <cp:revision>1</cp:revision>
  <dcterms:modified xsi:type="dcterms:W3CDTF">2022-11-04T13:27:53Z</dcterms:modified>
</cp:coreProperties>
</file>