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C78D-BF4B-4231-9671-4E9F13006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invaders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1A0D6-3EA3-4D50-BF4B-80C0DB3F9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Unfaithful Recreation</a:t>
            </a:r>
          </a:p>
        </p:txBody>
      </p:sp>
    </p:spTree>
    <p:extLst>
      <p:ext uri="{BB962C8B-B14F-4D97-AF65-F5344CB8AC3E}">
        <p14:creationId xmlns:p14="http://schemas.microsoft.com/office/powerpoint/2010/main" val="20513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5DC5-18D6-4E72-B322-35855FC1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88818"/>
            <a:ext cx="4486656" cy="1141497"/>
          </a:xfrm>
        </p:spPr>
        <p:txBody>
          <a:bodyPr/>
          <a:lstStyle/>
          <a:p>
            <a:r>
              <a:rPr lang="en-US" dirty="0"/>
              <a:t>Why space invaders</a:t>
            </a:r>
            <a:br>
              <a:rPr lang="en-US" dirty="0"/>
            </a:br>
            <a:r>
              <a:rPr lang="en-US" dirty="0"/>
              <a:t>using opengl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1CD13-CCC3-4F73-93F2-EB44C429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0620" y="4363650"/>
            <a:ext cx="3794760" cy="350963"/>
          </a:xfrm>
        </p:spPr>
        <p:txBody>
          <a:bodyPr/>
          <a:lstStyle/>
          <a:p>
            <a:r>
              <a:rPr lang="en-US" dirty="0"/>
              <a:t>Video games are a significant part of my life.</a:t>
            </a:r>
          </a:p>
        </p:txBody>
      </p:sp>
      <p:pic>
        <p:nvPicPr>
          <p:cNvPr id="3074" name="Picture 2" descr="Image result for space invaders original game">
            <a:extLst>
              <a:ext uri="{FF2B5EF4-FFF2-40B4-BE49-F238E27FC236}">
                <a16:creationId xmlns:a16="http://schemas.microsoft.com/office/drawing/2014/main" id="{B9AC743B-09D7-4C53-9091-DA6BFC6F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24" y="770865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CA9E5-A8EF-4C62-A4D2-10969A9AB20C}"/>
              </a:ext>
            </a:extLst>
          </p:cNvPr>
          <p:cNvSpPr txBox="1"/>
          <p:nvPr/>
        </p:nvSpPr>
        <p:spPr>
          <a:xfrm>
            <a:off x="9430449" y="3059668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97B6E-557D-4DEB-B233-A637EAC3D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024" y="3967526"/>
            <a:ext cx="2066925" cy="2057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5DB8B4-0DF0-427F-BA36-59431DC10355}"/>
              </a:ext>
            </a:extLst>
          </p:cNvPr>
          <p:cNvSpPr txBox="1"/>
          <p:nvPr/>
        </p:nvSpPr>
        <p:spPr>
          <a:xfrm>
            <a:off x="9155680" y="5964878"/>
            <a:ext cx="12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Version</a:t>
            </a:r>
          </a:p>
        </p:txBody>
      </p:sp>
    </p:spTree>
    <p:extLst>
      <p:ext uri="{BB962C8B-B14F-4D97-AF65-F5344CB8AC3E}">
        <p14:creationId xmlns:p14="http://schemas.microsoft.com/office/powerpoint/2010/main" val="110246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5DC5-18D6-4E72-B322-35855FC1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88818"/>
            <a:ext cx="4486656" cy="1141497"/>
          </a:xfrm>
        </p:spPr>
        <p:txBody>
          <a:bodyPr/>
          <a:lstStyle/>
          <a:p>
            <a:r>
              <a:rPr lang="en-US" dirty="0"/>
              <a:t>Why space invaders</a:t>
            </a:r>
            <a:br>
              <a:rPr lang="en-US" dirty="0"/>
            </a:br>
            <a:r>
              <a:rPr lang="en-US" dirty="0"/>
              <a:t>using opengl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1CD13-CCC3-4F73-93F2-EB44C429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0620" y="4363650"/>
            <a:ext cx="3794760" cy="703300"/>
          </a:xfrm>
        </p:spPr>
        <p:txBody>
          <a:bodyPr>
            <a:normAutofit/>
          </a:bodyPr>
          <a:lstStyle/>
          <a:p>
            <a:r>
              <a:rPr lang="en-US" dirty="0"/>
              <a:t>Finding a balance between challenge and comfort.</a:t>
            </a:r>
          </a:p>
        </p:txBody>
      </p:sp>
      <p:pic>
        <p:nvPicPr>
          <p:cNvPr id="1026" name="Picture 2" descr="Image result for opengl">
            <a:extLst>
              <a:ext uri="{FF2B5EF4-FFF2-40B4-BE49-F238E27FC236}">
                <a16:creationId xmlns:a16="http://schemas.microsoft.com/office/drawing/2014/main" id="{E5EA0A5A-52EB-4D26-ABD4-AA2B3AD2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510" y="1059610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++">
            <a:extLst>
              <a:ext uri="{FF2B5EF4-FFF2-40B4-BE49-F238E27FC236}">
                <a16:creationId xmlns:a16="http://schemas.microsoft.com/office/drawing/2014/main" id="{28675734-DA89-4987-9643-395E2F18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84" y="3404349"/>
            <a:ext cx="2332401" cy="26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26472F30-31C1-48B6-B5FA-8DE2EE3D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489" y="3765910"/>
            <a:ext cx="1913021" cy="18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5DC5-18D6-4E72-B322-35855FC1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88818"/>
            <a:ext cx="4486656" cy="1141497"/>
          </a:xfrm>
        </p:spPr>
        <p:txBody>
          <a:bodyPr/>
          <a:lstStyle/>
          <a:p>
            <a:r>
              <a:rPr lang="en-US" dirty="0"/>
              <a:t>Why space invaders</a:t>
            </a:r>
            <a:br>
              <a:rPr lang="en-US" dirty="0"/>
            </a:br>
            <a:r>
              <a:rPr lang="en-US" dirty="0"/>
              <a:t>using opengl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1CD13-CCC3-4F73-93F2-EB44C429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0620" y="4363650"/>
            <a:ext cx="3794760" cy="350963"/>
          </a:xfrm>
        </p:spPr>
        <p:txBody>
          <a:bodyPr/>
          <a:lstStyle/>
          <a:p>
            <a:r>
              <a:rPr lang="en-US" dirty="0"/>
              <a:t>Taking a step back.</a:t>
            </a:r>
          </a:p>
        </p:txBody>
      </p:sp>
      <p:pic>
        <p:nvPicPr>
          <p:cNvPr id="2052" name="Picture 4" descr="Image result for asteroids game">
            <a:extLst>
              <a:ext uri="{FF2B5EF4-FFF2-40B4-BE49-F238E27FC236}">
                <a16:creationId xmlns:a16="http://schemas.microsoft.com/office/drawing/2014/main" id="{DDDB0F44-F823-407D-8B0C-AD4EE20FE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155" y="527507"/>
            <a:ext cx="3240832" cy="243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entipede arcade game">
            <a:extLst>
              <a:ext uri="{FF2B5EF4-FFF2-40B4-BE49-F238E27FC236}">
                <a16:creationId xmlns:a16="http://schemas.microsoft.com/office/drawing/2014/main" id="{0A1B6495-EF63-414D-BA6B-6DD424AB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158" y="3468976"/>
            <a:ext cx="3646879" cy="273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2943-ADA7-44F3-BC1E-6E2E925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536E-2967-4C38-BEC0-DF25477E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Project 2 and 3 as a Base</a:t>
            </a:r>
          </a:p>
          <a:p>
            <a:r>
              <a:rPr lang="en-US" dirty="0"/>
              <a:t>Bitmaps</a:t>
            </a:r>
          </a:p>
          <a:p>
            <a:r>
              <a:rPr lang="en-US" dirty="0"/>
              <a:t>Sending Information to Buffer</a:t>
            </a:r>
          </a:p>
          <a:p>
            <a:r>
              <a:rPr lang="en-US" dirty="0"/>
              <a:t>Fragment Shader and Vertex Shader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Collision Detection</a:t>
            </a:r>
          </a:p>
        </p:txBody>
      </p:sp>
    </p:spTree>
    <p:extLst>
      <p:ext uri="{BB962C8B-B14F-4D97-AF65-F5344CB8AC3E}">
        <p14:creationId xmlns:p14="http://schemas.microsoft.com/office/powerpoint/2010/main" val="15020020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</TotalTime>
  <Words>62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Space invaders</vt:lpstr>
      <vt:lpstr>Why space invaders using opengl</vt:lpstr>
      <vt:lpstr>Why space invaders using opengl</vt:lpstr>
      <vt:lpstr>Why space invaders using opengl</vt:lpstr>
      <vt:lpstr>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Ryan</dc:creator>
  <cp:lastModifiedBy>Ryan</cp:lastModifiedBy>
  <cp:revision>4</cp:revision>
  <dcterms:created xsi:type="dcterms:W3CDTF">2019-04-30T09:12:34Z</dcterms:created>
  <dcterms:modified xsi:type="dcterms:W3CDTF">2019-04-30T09:44:15Z</dcterms:modified>
</cp:coreProperties>
</file>