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5248f761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5248f761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5248f7616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5248f7616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5248f7616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5248f7616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5248f7616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5248f7616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5248f7616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5248f7616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5248f7616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5248f7616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1144"/>
            <a:ext cx="9144000" cy="4721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3350"/>
            <a:ext cx="914400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18"/>
            <a:ext cx="9143999" cy="5139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3090"/>
            <a:ext cx="9144000" cy="4717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7565"/>
            <a:ext cx="9144000" cy="4868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0974"/>
            <a:ext cx="9144001" cy="47615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