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aga Priy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8-30T07:06:51.086">
    <p:pos x="6000" y="0"/>
    <p:text>Iterative and Incremental Software Development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f9eb1e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f9eb1e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f9eb1e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8f9eb1e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8f9eb1e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8f9eb1e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8f9eb1e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8f9eb1e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8f9eb1e7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8f9eb1e7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f9eb1e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8f9eb1e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8f9eb1e7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8f9eb1e7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8f9eb1e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8f9eb1e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8f9eb1e7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8f9eb1e7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8f9eb1e7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8f9eb1e7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f9eb1e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f9eb1e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f9eb1e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8f9eb1e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8f9eb1e7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8f9eb1e7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8f9eb1e7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8f9eb1e7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8f9eb1e7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8f9eb1e7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8f9eb1e7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8f9eb1e7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8f9eb1e7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8f9eb1e7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8f9eb1e7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8f9eb1e7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8f9eb1e7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8f9eb1e7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8f9eb1e7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8f9eb1e7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8f9eb1e7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8f9eb1e7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8f9eb1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8f9eb1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8f9eb1e7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8f9eb1e7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8f9eb1e78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8f9eb1e78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8f9eb1e78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8f9eb1e7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8f9eb1e7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8f9eb1e7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8f9eb1e7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8f9eb1e7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8f9eb1e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8f9eb1e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8f9eb1e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8f9eb1e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8f9eb1e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8f9eb1e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8f9eb1e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8f9eb1e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8f9eb1e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8f9eb1e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f9eb1e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f9eb1e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advantage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375"/>
            <a:ext cx="7715250" cy="36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What is </a:t>
            </a:r>
            <a:r>
              <a:rPr b="1" lang="en" sz="1050">
                <a:solidFill>
                  <a:srgbClr val="5F6368"/>
                </a:solidFill>
                <a:highlight>
                  <a:srgbClr val="FFFFFF"/>
                </a:highlight>
              </a:rPr>
              <a:t>Scrum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? ... </a:t>
            </a:r>
            <a:r>
              <a:rPr b="1" lang="en" sz="1050">
                <a:solidFill>
                  <a:srgbClr val="5F6368"/>
                </a:solidFill>
                <a:highlight>
                  <a:srgbClr val="FFFFFF"/>
                </a:highlight>
              </a:rPr>
              <a:t>Scrum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helps people and teams deliver value incrementally in a collaborative manner.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GOAL: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Manage Complexity, Unpredictability and Change through Visibility, Inspection and Adaptation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Characteristics &amp; Values 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2000"/>
            <a:ext cx="8520601" cy="32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0225"/>
            <a:ext cx="8576974" cy="31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sprint, the team must not be interrupted with additional requests. Guaranteeing the team won't be interrupted allows it to make real commitments it can be expected to keep.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is designed, coded and tested during the sprint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sprint we have a sprint review meeting, followed by a sprint retrospective meeting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" y="0"/>
            <a:ext cx="85621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23" y="0"/>
            <a:ext cx="88371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1928200" y="1252325"/>
            <a:ext cx="20772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Creates prioritized wish list </a:t>
            </a:r>
            <a:endParaRPr sz="1100"/>
          </a:p>
        </p:txBody>
      </p:sp>
      <p:cxnSp>
        <p:nvCxnSpPr>
          <p:cNvPr id="165" name="Google Shape;165;p29"/>
          <p:cNvCxnSpPr/>
          <p:nvPr/>
        </p:nvCxnSpPr>
        <p:spPr>
          <a:xfrm flipH="1" rot="10800000">
            <a:off x="1600200" y="1640050"/>
            <a:ext cx="4770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Sprint Review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presents what it accomplished during the sprint</a:t>
            </a:r>
            <a:br>
              <a:rPr lang="en"/>
            </a:br>
            <a:r>
              <a:rPr lang="en"/>
              <a:t>Typically takes the form of a demo of new features or underlying architecture</a:t>
            </a:r>
            <a:br>
              <a:rPr lang="en"/>
            </a:br>
            <a:r>
              <a:rPr lang="en"/>
              <a:t>Whole team participation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63" y="-123300"/>
            <a:ext cx="59600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meeting 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0" y="896909"/>
            <a:ext cx="9143998" cy="473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Start / Stop / Continue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Stop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doing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just one of many ways to do a sprint retrospective.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Termination 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Only in extreme cases</a:t>
            </a:r>
            <a:br>
              <a:rPr lang="en"/>
            </a:br>
            <a:r>
              <a:rPr lang="en"/>
              <a:t> Team terminates: cannot meet sprint goal </a:t>
            </a:r>
            <a:br>
              <a:rPr lang="en"/>
            </a:br>
            <a:r>
              <a:rPr lang="en"/>
              <a:t>Product Owner terminates: priority change </a:t>
            </a:r>
            <a:br>
              <a:rPr lang="en"/>
            </a:br>
            <a:r>
              <a:rPr lang="en"/>
              <a:t>Work reverted to end of prior sprint </a:t>
            </a:r>
            <a:br>
              <a:rPr lang="en"/>
            </a:br>
            <a:r>
              <a:rPr lang="en"/>
              <a:t>Raises visibility of problems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CEREMONIES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•Sprint planning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•Sprint review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•Sprint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•Daily scrum meeting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 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•Product owner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•Team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•Product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•Sprint backlog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•Burndown charts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 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Product Owner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• List of customer requirements prioritized by business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• The Scrum Team contributes to the product backlog by estimating the cost of developing features.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Should include all features visible to the customer, as well as the technical requirements needed to build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• The highest priority items in the Product Backlog need to be broken down into small enough chunks to be estimable and testable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About ten developer -days of work is a good size for a Product Backlog item that can be ready for implementation in the next iteration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-88075"/>
            <a:ext cx="7495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artifact of the Sprint Planning Meeting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Scrum Team has selected and committed to deliver a set of top priority features from the Product Backlog, the Product Backlog's features are broken down into a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• a list of the specific development tasks required to implement a feature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These tasks are broken down into pieces that will require less than two days (or sixteen developer -hours) of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When the Sprint Backlog is complete, the total work estimated is compared with original estimates from the Product Backlog. If there is a significant difference, the team negotiates with the Product Owner to get the right amount of work to take into the Sprint with a high probability of success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 a good way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8832"/>
            <a:ext cx="9144000" cy="358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18" y="0"/>
            <a:ext cx="69229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the cumulative work remaining in a Sprint, day-byday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• used as a tool to guide the development team to successful completion of a Sprint on time with working code that is potentially shippable as a product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11" y="-52850"/>
            <a:ext cx="78266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Scrum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Choose a reference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Estimate size in relation to reference - but don’t tell anyone yet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Show your cards at the same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Discuss differences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Repeat estimation until consensus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• Estimated User Story becomes new reference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Poker for Estimation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way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3450"/>
            <a:ext cx="8520599" cy="3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8578"/>
            <a:ext cx="9143999" cy="475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79152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10" y="0"/>
            <a:ext cx="50682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445025"/>
            <a:ext cx="72961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