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cc3e7de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0cc3e7de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0cc3e7de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0cc3e7de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0cc3e7de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0cc3e7de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0cc3e7d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0cc3e7d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0cc3e7de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0cc3e7de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0cc3e7de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0cc3e7de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0cc3e7de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0cc3e7de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0cc3e7de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0cc3e7de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0cc3e7d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0cc3e7d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0cc3e7de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0cc3e7de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cc3e7de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cc3e7de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0cc3e7de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0cc3e7de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0cc3e7d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0cc3e7d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0cc3e7de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0cc3e7de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0cc3e7de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0cc3e7de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0cc3e7de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0cc3e7de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0cc3e7de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0cc3e7de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0cc3e7de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0cc3e7de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0cc3e7de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0cc3e7de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0cc3e7de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0cc3e7de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0cc3e7de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0cc3e7de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cc3e7de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cc3e7de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0cc3e7d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50cc3e7d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0cc3e7de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0cc3e7d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0cc3e7de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0cc3e7de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0cc3e7de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0cc3e7de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0cc3e7de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0cc3e7de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0cc3e7de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0cc3e7de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0cc3e7d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50cc3e7d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0cc3e7de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0cc3e7de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0ce6ba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0ce6ba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cc3e7de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cc3e7de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0cc3e7de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0cc3e7de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0cc3e7de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0cc3e7de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0cc3e7de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0cc3e7de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0cc3e7d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0cc3e7d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0cc3e7de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0cc3e7de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1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00"/>
              <a:t>CLOUD COMPUTING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Deployment cloud computing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/>
              <a:t>Deployment cloud computing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50"/>
            <a:ext cx="7793450" cy="33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97" y="70200"/>
            <a:ext cx="84677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CLOUD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Public Cloud defined as a computing services offered by third party providers over the public internet, making them available to anyone who wants to use or purchase them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CLOUD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Private Cloud refers to a model of cloud computing where IT services are provisioned over private IT infrastructure for the dedicated use of a single organization.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25" y="320850"/>
            <a:ext cx="7650100" cy="46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CLOUD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Hybrid Cloud is a cloud computing environment that uses a  mix  of on-premise, private cloud &amp; third party, public cloud services with orchestration between the two platform.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4200"/>
              <a:t>Service cloud computing</a:t>
            </a:r>
            <a:endParaRPr sz="6600"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/>
              <a:t>Service cloud computing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628650" y="1369225"/>
            <a:ext cx="13365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IAAS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PAAS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SAAS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9369"/>
            <a:ext cx="3570658" cy="357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Cloud Introduction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-WHAT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-WHY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Cloud Computing Architecture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Types of Cloud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Cloud Service Models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Cloud Service Providers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01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25" y="70175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0"/>
            <a:ext cx="411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-60150"/>
            <a:ext cx="411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0"/>
            <a:ext cx="411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0"/>
            <a:ext cx="411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-80225"/>
            <a:ext cx="411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-60175"/>
            <a:ext cx="411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IAAS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Infrastructure as a Service refers to providing the complete access to the server’s OS . Typically IAAS provides hardware,storage,serversand data center or network components ; it may also include software Eg: Virtual Network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PAAS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 Platform as a service , one does not get access to the whole Operating System.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Rather access is given to a dashboard level, where a user uploads data,and the rest is taken care by the local provider</a:t>
            </a:r>
            <a:br>
              <a:rPr lang="en"/>
            </a:br>
            <a:r>
              <a:rPr lang="en"/>
              <a:t>Ex:HEROKU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5" y="50125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50" y="902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01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-8020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80225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Cloud Computing Explained</a:t>
            </a:r>
            <a:endParaRPr b="1" sz="19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https://www.youtube.com/watch?v=QJncFirhjPg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WHAT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Stores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Process                                              data on internet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Manage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04" name="Google Shape;104;p16"/>
          <p:cNvCxnSpPr/>
          <p:nvPr/>
        </p:nvCxnSpPr>
        <p:spPr>
          <a:xfrm flipH="1" rot="10800000">
            <a:off x="1564100" y="1564050"/>
            <a:ext cx="18549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 flipH="1" rot="10800000">
            <a:off x="1664375" y="2346275"/>
            <a:ext cx="1804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3449050" y="1544050"/>
            <a:ext cx="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flipH="1" rot="10800000">
            <a:off x="3469100" y="1894925"/>
            <a:ext cx="7320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Html,css -&gt; website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Wanna launch na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Need server,  (lots of lakhs)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Manage traffic ,(at a time, lot of people check in 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monitor/maintain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Above all, handled by cloud computing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USING CLOUD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6951250" cy="2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Service cloud computing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Deployment cloud computing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