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0ce29bfa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0ce29bfa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ce29bfa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0ce29bfa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0ce29bf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0ce29bf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0ce29bfa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0ce29bfa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0ce29bfa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0ce29bfa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0ce29bfa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0ce29bfa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0ce29bfa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0ce29bfa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0ce29bfa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0ce29bfa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0ce29bfa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0ce29bfa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0ce29bfa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0ce29bfa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1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STEPS</a:t>
            </a:r>
            <a:endParaRPr/>
          </a:p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/>
              <a:t>Delete a DB Instance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• After completing the task, we should delete the DB instance so will not be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charged for it. Follow these steps to delete a DB instance −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• Step 1 − Sign in to the AWS Management Console and use the following link to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open the Amazon RDS console.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– https://console.aws.amazon.com/rds/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• Step 2 − In the DB Instances list, select the DB instances to be deleted.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/>
              <a:t>Delete a DB Instance 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Step 3 − Click the Instance Actions button and then select the Delete option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dropdown menu.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Step 4 − Select No in the Create Final Snapshot.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Step 5 − Click the Yes, Delete to delete the DB instance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ACCOUNT 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Following are the steps to access AWS services 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 Create an AWS account.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 Sign-up for AWS services.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 Create your password and access your account credentials.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 Activate your services in credits section.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400"/>
              <a:t>• Step 1 − To create an AWS account, open this </a:t>
            </a:r>
            <a:endParaRPr sz="8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400"/>
              <a:t>link https://aws.amazon.com and sign-up for new account and enter the </a:t>
            </a:r>
            <a:endParaRPr sz="8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400"/>
              <a:t>required details.</a:t>
            </a:r>
            <a:endParaRPr sz="8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400"/>
              <a:t>• Step 2 − After providing an email-address, complete this form. Amazon uses </a:t>
            </a:r>
            <a:endParaRPr sz="8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400"/>
              <a:t>this information for billing, invoicing and identifying the account. After creating </a:t>
            </a:r>
            <a:endParaRPr sz="8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400"/>
              <a:t>the account, sign-up for the services needed.</a:t>
            </a:r>
            <a:endParaRPr sz="8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400"/>
              <a:t>• Step 3 − To sign-up for the services, enter the payment information. Amazon </a:t>
            </a:r>
            <a:endParaRPr sz="8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400"/>
              <a:t>executes a minimal amount transaction against the card on the file to check that </a:t>
            </a:r>
            <a:endParaRPr sz="8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8400"/>
              <a:t>it is valid. This charge varies with the region.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25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400"/>
              <a:t> Step 4 − Next, is the identity verification. Amazon does a call back to verify the </a:t>
            </a:r>
            <a:endParaRPr sz="8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400"/>
              <a:t>provided contact number.</a:t>
            </a:r>
            <a:endParaRPr sz="8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400"/>
              <a:t>• Step 5 − Choose a support plan. Subscribe to one of the plans like Basic, </a:t>
            </a:r>
            <a:endParaRPr sz="8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400"/>
              <a:t>Developer, Business, or Enterprise. The basic plan costs nothing and has </a:t>
            </a:r>
            <a:endParaRPr sz="8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400"/>
              <a:t>limited resources, which is good to get familiar with AWS.</a:t>
            </a:r>
            <a:endParaRPr sz="8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400"/>
              <a:t>• Step 6 − The final step is confirmation. Click the link to login again and it </a:t>
            </a:r>
            <a:endParaRPr sz="8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400"/>
              <a:t>redirects to AWS management console</a:t>
            </a:r>
            <a:endParaRPr sz="8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623900" y="1282302"/>
            <a:ext cx="7886700" cy="642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AWS - Relational Database Service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AWS - Relational Database Service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Amazon RDS (Relational Database Service) is a fully-managed SQL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database cloud service that allows to create and operate relational databases.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RDS you can access your files and database anywhere in a costeffective and highly scalable way.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do: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• Step 1 − Login to AWS management console. Use the following link to open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Amazon RDS console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− https://console.aws.amazon.com/rds/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• Step 2 − Select the region where the DB instance is to be created, at the top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right corner of the Amazon RDS console.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• Step 3 − Select Instances in the navigation pane, then click Launch DB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Instance button.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• Step 4 − The Launch DB Instance Wizard opens. Select the type of instance as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required to launch and click the Select button.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• Step 5 − On the Specify DB Details page, provide the required details and click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the Continue button.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• Step 6 − On the Additional configuration page, provide the additional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information required to launch the MySQL DB instance and click the Continue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button.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• Step 7 − On Management options page, make the choices and click the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Continue button.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• Step 8 − On the Review page, verify the details and click the Launch DB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Instance button.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623900" y="1282302"/>
            <a:ext cx="7886700" cy="843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RDS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