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0c8c67b7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0c8c67b7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0c8c67b7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0c8c67b7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c8c67b7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0c8c67b7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c8c67b7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c8c67b7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c8c67b7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0c8c67b7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0c8c67b7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0c8c67b7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0c8c67b7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0c8c67b7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0c8c67b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0c8c67b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0c8c67b7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0c8c67b7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c8c67b7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0c8c67b7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0c8c67b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0c8c67b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0c8c67b7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0c8c67b7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0c8c67b7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0c8c67b7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c8c67b7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0c8c67b7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0c8c67b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0c8c67b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0c8c67b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0c8c67b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c8c67b7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c8c67b7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0c8c67b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0c8c67b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0c8c67b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0c8c67b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c8c67b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0c8c67b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75" y="656150"/>
            <a:ext cx="6497050" cy="32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Compute Services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Compute services provides the building level products, which dictates and determines the execution of an application in Azure platform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COMPUTE SERVICES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04200"/>
            <a:ext cx="5723000" cy="353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Virtual Machines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-Allows you to deploy any workload, language any operating system virtually.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Virtual Machine Scale Sets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-Create thousands of virtual machines in minutes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-Rely on integrated load balancing and auto scaling.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Azure Container Services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-Create a container hosting solution optimized for Azure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-Scale and orchestrate  applications using DC/OS ,Docker Swarm or Kubernetes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Azure Container Registry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-Store and manage container images across all types of Azure deployments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Functions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-Lets you write code regardless of infrastructure and provisioning of servers, especially when your functions call rate scales upRelyon integrated load balancing and auto scaling.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Batch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-Scale to tens,hundreds or thousands of virtual machines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-Stage data and execute compute pipelines.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Service Fabric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-Simplify microservice based application development lifecycle  management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-Deliver low latency performance and efficiency at massive scale.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Cloud Services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-Focus on apps,not hardware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-Support for Java,Node.js,PHP,Python and 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Azure Services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Azure Architecture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Azure Compute Services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Azure Networking Services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Azure Storage Services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STORAGE SERVICES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13"/>
            <a:ext cx="51244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Networking Services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5534025" cy="37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azure cloud?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Azure cloud?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Microsoft Azure, formerly known as Windows Azure, is Microsoft's public cloud computing platform </a:t>
            </a:r>
            <a:r>
              <a:rPr lang="en"/>
              <a:t>in February 2010.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an open and flexible cloud platform which provides </a:t>
            </a:r>
            <a:r>
              <a:rPr lang="en"/>
              <a:t>a range of cloud services i.e., helps </a:t>
            </a:r>
            <a:r>
              <a:rPr lang="en"/>
              <a:t> in development, data storage, </a:t>
            </a:r>
            <a:r>
              <a:rPr lang="en"/>
              <a:t>compute,analytics, </a:t>
            </a:r>
            <a:r>
              <a:rPr lang="en"/>
              <a:t>service hosting, </a:t>
            </a:r>
            <a:r>
              <a:rPr lang="en"/>
              <a:t>networking </a:t>
            </a:r>
            <a:r>
              <a:rPr lang="en"/>
              <a:t>and service management.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Azure tool hosts web applications over the internet with the help of Microsoft data centers.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Locations </a:t>
            </a:r>
            <a:r>
              <a:rPr lang="en"/>
              <a:t>are Microsoft ‘ s global locations for Azure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•America, Europe ,Asia Pacific ,Middle East &amp; Africa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•Contains one or more regions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•Meets specific data residency and compliance requirements.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25" y="3032938"/>
            <a:ext cx="31242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• A region is a set datacenter deployed within a latency defined perimeter and connected through dedicated low latency cable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50" y="2145650"/>
            <a:ext cx="5303924" cy="265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 datacenter are centralized locations where computing and networking equipment  is concentrated for storing , processing and distributing large volume of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These data ceneters are located all over the globe.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There are over 160+ Azure datacenters.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725" y="30324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SERVICES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50800"/>
            <a:ext cx="4595050" cy="2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AZURES SERVICES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033825" y="1711473"/>
            <a:ext cx="7076100" cy="296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524000"/>
            <a:ext cx="7886699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