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3df0d4c6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3df0d4c6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3df0d4c6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3df0d4c6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3df0d4c6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3df0d4c6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3df0d4c6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3df0d4c6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3df0d4c6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3df0d4c6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3df0d4c6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3df0d4c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3df0d4c6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3df0d4c6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3df0d4c6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3df0d4c6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3df0d4c6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3df0d4c6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3df0d4c6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3df0d4c6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3df0d4c6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3df0d4c6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3df0d4c6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3df0d4c6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3df0d4c6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3df0d4c6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1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JAVA8- DATETTIME API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ctrTitle"/>
          </p:nvPr>
        </p:nvSpPr>
        <p:spPr>
          <a:xfrm>
            <a:off x="1143000" y="91082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unaryOperator -&gt;</a:t>
            </a:r>
            <a:r>
              <a:rPr lang="en" sz="105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Returns a unary operator that always returns its input argument.</a:t>
            </a:r>
            <a:endParaRPr sz="1050">
              <a:solidFill>
                <a:srgbClr val="4747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                    </a:t>
            </a:r>
            <a:r>
              <a:rPr lang="en">
                <a:solidFill>
                  <a:schemeClr val="dk1"/>
                </a:solidFill>
              </a:rPr>
              <a:t>Binary operator 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