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4310bbb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4310bbb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4310bbb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14310bbb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4310bbb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4310bbb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450448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450448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1450448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1450448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450448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450448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1450448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1450448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1450448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1450448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14504487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1450448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1450448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1450448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1d337d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1d337d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14504487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14504487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450448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1450448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450448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1450448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1450448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1450448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1450448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1450448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14504487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14504487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14504487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14504487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4504487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4504487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14504487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14504487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4504487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14504487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e6022e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e6022e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14504487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1450448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450448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1450448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4504487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14504487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14504487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14504487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14504487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14504487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14504487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14504487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14504487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14504487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14504487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14504487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14504487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14504487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14504487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14504487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e6022e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e6022e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14504487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14504487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14504487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14504487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14504487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14504487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32ab3b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32ab3b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4310bb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4310bb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4310bb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4310bb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4310bb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4310bb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14310bb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14310bb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14310bb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14310bb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1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emantic-ui.com/introduction/getting-started.html" TargetMode="External"/><Relationship Id="rId4" Type="http://schemas.openxmlformats.org/officeDocument/2006/relationships/hyperlink" Target="https://cdnjs.com/libraries/semantic-ui" TargetMode="External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ragaPriya224/B1-IBM/commit/49226a7974d884593ebe730aaa21b194835a0a49" TargetMode="External"/><Relationship Id="rId4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acebook/create-react-app" TargetMode="External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28650" y="273846"/>
            <a:ext cx="7886700" cy="28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28650" y="667976"/>
            <a:ext cx="7886700" cy="396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Default functional component: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75" y="1028700"/>
            <a:ext cx="7362899" cy="39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28650" y="273846"/>
            <a:ext cx="7886700" cy="354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http://localhost:3000/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528450" y="4622470"/>
            <a:ext cx="7886700" cy="42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is initial app component, which we see on screen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50" y="681350"/>
            <a:ext cx="6655576" cy="36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28650" y="273847"/>
            <a:ext cx="7886700" cy="554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delete all default stuffs, and build </a:t>
            </a:r>
            <a:r>
              <a:rPr lang="en"/>
              <a:t>everything</a:t>
            </a:r>
            <a:r>
              <a:rPr lang="en"/>
              <a:t> from scratch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95900"/>
            <a:ext cx="2704600" cy="32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850" y="1295900"/>
            <a:ext cx="3987450" cy="34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 -&gt; remove some codes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48850"/>
            <a:ext cx="7460648" cy="36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Contact App Folder Structure/ Components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Create 2 new directory’s. Component &amp; images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801600"/>
            <a:ext cx="2872800" cy="283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00" y="2063663"/>
            <a:ext cx="32575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 these files in components folder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273847"/>
            <a:ext cx="7886700" cy="59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628650" y="1001976"/>
            <a:ext cx="3886200" cy="363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Move app.js,css inside components</a:t>
            </a:r>
            <a:endParaRPr/>
          </a:p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38" y="1870375"/>
            <a:ext cx="33051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React "Hello World" Components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75" y="1542900"/>
            <a:ext cx="4015124" cy="35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900" y="1542900"/>
            <a:ext cx="4317725" cy="35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13"/>
            <a:ext cx="5734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gonna concentrate on css, instead using semantic ui library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Semantic ui official website: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https://semantic-ui.com/introduction/getting-started.html</a:t>
            </a:r>
            <a:br>
              <a:rPr lang="en">
                <a:solidFill>
                  <a:srgbClr val="0000FF"/>
                </a:solidFill>
              </a:rPr>
            </a:br>
            <a:br>
              <a:rPr lang="en">
                <a:solidFill>
                  <a:srgbClr val="0000FF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https://cdnjs.com/libraries/semantic-ui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 this in index.html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150" y="834550"/>
            <a:ext cx="3973774" cy="42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https://github.com/ragaPriya224/B1-IBM/commit/bfef0bc6ef4fcb524c3ec951941f32e74fda4e9c</a:t>
            </a:r>
            <a:endParaRPr/>
          </a:p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5720"/>
            <a:ext cx="9143999" cy="241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5" y="0"/>
            <a:ext cx="90881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Change in font family &amp; font size</a:t>
            </a:r>
            <a:endParaRPr/>
          </a:p>
        </p:txBody>
      </p:sp>
      <p:sp>
        <p:nvSpPr>
          <p:cNvPr id="227" name="Google Shape;227;p3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809188"/>
            <a:ext cx="49720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Understand React Components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628650" y="1369225"/>
            <a:ext cx="8088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Component is a piece of reusable code which can be used at any point &amp; it’s an individual piece of code which has it’s own inputs and own </a:t>
            </a:r>
            <a:r>
              <a:rPr lang="en"/>
              <a:t>outputs and own functionality.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From app component, we’re returning div of </a:t>
            </a:r>
            <a:r>
              <a:rPr lang="en" u="sng"/>
              <a:t>hello world</a:t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50" y="3039351"/>
            <a:ext cx="5829300" cy="1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628650" y="2625198"/>
            <a:ext cx="3886200" cy="200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might look like html, but it’s not html. It’s jsx=&gt; combo of js &amp; html.</a:t>
            </a:r>
            <a:br>
              <a:rPr lang="en"/>
            </a:br>
            <a:r>
              <a:rPr lang="en"/>
              <a:t>Possible bcoz we using react library</a:t>
            </a:r>
            <a:endParaRPr/>
          </a:p>
        </p:txBody>
      </p:sp>
      <p:sp>
        <p:nvSpPr>
          <p:cNvPr id="242" name="Google Shape;242;p34"/>
          <p:cNvSpPr txBox="1"/>
          <p:nvPr>
            <p:ph idx="2" type="body"/>
          </p:nvPr>
        </p:nvSpPr>
        <p:spPr>
          <a:xfrm>
            <a:off x="4629150" y="2444823"/>
            <a:ext cx="3886200" cy="218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Import react library 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73851"/>
            <a:ext cx="5829300" cy="19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4" y="3372350"/>
            <a:ext cx="45196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our react components in app.js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5" y="1366825"/>
            <a:ext cx="38201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jsx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 can add header components as custom html element.others too</a:t>
            </a:r>
            <a:endParaRPr/>
          </a:p>
        </p:txBody>
      </p:sp>
      <p:sp>
        <p:nvSpPr>
          <p:cNvPr id="259" name="Google Shape;259;p3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Noting in screen though  !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037350"/>
            <a:ext cx="7886699" cy="30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code in components(</a:t>
            </a: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Function Component</a:t>
            </a:r>
            <a:r>
              <a:rPr lang="en"/>
              <a:t>)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 txBox="1"/>
          <p:nvPr>
            <p:ph idx="2" type="body"/>
          </p:nvPr>
        </p:nvSpPr>
        <p:spPr>
          <a:xfrm>
            <a:off x="5844875" y="1369225"/>
            <a:ext cx="2670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Header =() =&gt;{ //create a functional component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( // using classes of semantic ui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we cannot class as selectors here bcoz class in js are classes for object oriented programming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//so that's why, we gotta use a class name.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//so this is a simple difference between using simple HTML &amp; writing a jsx.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&lt;div className = "ui fixed menu"&gt;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&lt;div className="ui container center"&gt;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&lt;h2&gt;Contact Manager&lt;/h2&gt;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&lt;/div&gt;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&lt;/div&gt;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02575"/>
            <a:ext cx="4175225" cy="35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7886699" cy="24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FIX: in Header.js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idx="2" type="body"/>
          </p:nvPr>
        </p:nvSpPr>
        <p:spPr>
          <a:xfrm>
            <a:off x="4629150" y="2524373"/>
            <a:ext cx="3886200" cy="210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47" y="1857625"/>
            <a:ext cx="3353949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8055177" cy="35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 FIX: COMMENT CONTACTS IN APP.JS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sp>
        <p:nvSpPr>
          <p:cNvPr id="299" name="Google Shape;299;p4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997275"/>
            <a:ext cx="3820151" cy="30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400" y="2140925"/>
            <a:ext cx="37028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CREATE REACT APP?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USE COMPONENTS- CLASS COMPONENTS,FUNCTION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ARE STATES,PROPS?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PASS DATA BETWEEN PARENT &amp; CHILD?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HANDLE EVENTS, FORMS?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800" y="1363"/>
            <a:ext cx="1588200" cy="15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628650" y="53450"/>
            <a:ext cx="7886700" cy="474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add contact, which contains contact form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628650" y="527744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idx="2" type="body"/>
          </p:nvPr>
        </p:nvSpPr>
        <p:spPr>
          <a:xfrm>
            <a:off x="6706600" y="581175"/>
            <a:ext cx="2396700" cy="44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//import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//creating class component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AddContact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//cannot simply return, need to use render method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//create form with name and  mail id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"ui main"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 Contact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"ui form"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//exporting addcontact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AddContact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7750"/>
            <a:ext cx="6659824" cy="36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" y="1523467"/>
            <a:ext cx="9144000" cy="321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button 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"ui button blue"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Add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125" y="1268050"/>
            <a:ext cx="4868874" cy="3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code for contactList component.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Creating a functional component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5" y="1950525"/>
            <a:ext cx="4529975" cy="29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575" y="1852550"/>
            <a:ext cx="43812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28850"/>
            <a:ext cx="6772325" cy="32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done with components, let’s style it a bit</a:t>
            </a:r>
            <a:endParaRPr/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825"/>
            <a:ext cx="4422074" cy="36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1369225"/>
            <a:ext cx="4514850" cy="33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628650" y="73475"/>
            <a:ext cx="7886700" cy="354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Rendering List in React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628650" y="4569025"/>
            <a:ext cx="81420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32500" lnSpcReduction="1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const contacts = [ //array of data's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{id:"1", name:"abc" , email:"abc@gmail.com",},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{id:"2", name:"xyz" , email:"xyz@gmail.com",}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8"/>
          <p:cNvSpPr txBox="1"/>
          <p:nvPr>
            <p:ph idx="2" type="body"/>
          </p:nvPr>
        </p:nvSpPr>
        <p:spPr>
          <a:xfrm>
            <a:off x="4629150" y="474327"/>
            <a:ext cx="3886200" cy="415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212" y="327263"/>
            <a:ext cx="91154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628650" y="273849"/>
            <a:ext cx="7886700" cy="36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Props - Pass data from parent to child</a:t>
            </a:r>
            <a:endParaRPr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628650" y="634751"/>
            <a:ext cx="3886200" cy="399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 txBox="1"/>
          <p:nvPr>
            <p:ph idx="2" type="body"/>
          </p:nvPr>
        </p:nvSpPr>
        <p:spPr>
          <a:xfrm>
            <a:off x="4629150" y="667976"/>
            <a:ext cx="3886200" cy="396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50" y="1409750"/>
            <a:ext cx="3822000" cy="32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628650" y="273850"/>
            <a:ext cx="2778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props</a:t>
            </a:r>
            <a:endParaRPr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1420175"/>
            <a:ext cx="43018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 txBox="1"/>
          <p:nvPr>
            <p:ph type="title"/>
          </p:nvPr>
        </p:nvSpPr>
        <p:spPr>
          <a:xfrm>
            <a:off x="4675425" y="273850"/>
            <a:ext cx="2778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5" y="1369225"/>
            <a:ext cx="7602174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NODE JS -INSTALL FROM OFFICIAL WEBSITE. CLICK NEXT-&gt;NEXT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https://nodejs.org/en/download/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TERMINAL </a:t>
            </a:r>
            <a:r>
              <a:rPr b="1" lang="en">
                <a:solidFill>
                  <a:srgbClr val="0000FF"/>
                </a:solidFill>
              </a:rPr>
              <a:t>node -v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Documentation: https://reactjs.org/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628650" y="86851"/>
            <a:ext cx="7886700" cy="40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Since, we got contacts object, let’s render list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628650" y="460777"/>
            <a:ext cx="3886200" cy="427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https://github.com/ragaPriya224/B1-IBM/commit/49226a7974d884593ebe730aaa21b194835a0a49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1" name="Google Shape;391;p52"/>
          <p:cNvSpPr txBox="1"/>
          <p:nvPr>
            <p:ph idx="2" type="body"/>
          </p:nvPr>
        </p:nvSpPr>
        <p:spPr>
          <a:xfrm>
            <a:off x="4629150" y="460777"/>
            <a:ext cx="3886200" cy="41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contactList.js</a:t>
            </a:r>
            <a:endParaRPr/>
          </a:p>
        </p:txBody>
      </p:sp>
      <p:pic>
        <p:nvPicPr>
          <p:cNvPr id="392" name="Google Shape;39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6573"/>
            <a:ext cx="9143999" cy="432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628650" y="66800"/>
            <a:ext cx="78867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00" y="754800"/>
            <a:ext cx="7646950" cy="4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jsx code of contactList to be moved to contact Card</a:t>
            </a:r>
            <a:endParaRPr/>
          </a:p>
        </p:txBody>
      </p:sp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Npm i uuidv4</a:t>
            </a:r>
            <a:endParaRPr/>
          </a:p>
        </p:txBody>
      </p:sp>
      <p:sp>
        <p:nvSpPr>
          <p:cNvPr id="414" name="Google Shape;414;p5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REACT APP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1.Go to github page of react app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https://github.com/facebook/create-react-app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npx create-react-app my-app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cd my-app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2. Create react app =&gt;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npx create-react-app contact-app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Lots of dependencies added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Also says, what all commands can be added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50" y="2244450"/>
            <a:ext cx="4682601" cy="29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DEVELOPMENT ENVIRONMENT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Cd .\contact-app\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Npm start =&gt; start app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75" y="2064075"/>
            <a:ext cx="7039200" cy="2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</a:t>
            </a:r>
            <a:r>
              <a:rPr lang="en"/>
              <a:t>app</a:t>
            </a:r>
            <a:r>
              <a:rPr lang="en"/>
              <a:t> folder structure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25" y="1257475"/>
            <a:ext cx="7208851" cy="34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56775" cy="4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 point-&gt; index.js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0" y="888425"/>
            <a:ext cx="8548749" cy="37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