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2837-C436-405D-8977-8E24154BC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C235-4C2D-4A22-9C61-165A760F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1E31-B4E9-4771-8261-FDA2190B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A5C2-8054-477C-B767-7B669484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3663-6EC6-497F-8C4D-27594135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78C9-E0A0-4B8A-B448-238229D3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7650F-7565-431A-8824-9E1EEE5F3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F7D56-9FC6-4ECA-A3F3-CD8FB2DF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BFFF5-25D6-4C4D-9433-B619A9BE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4BCC0-C441-4C98-86B1-C73F63BA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81DE9-2DC2-465B-AD95-33A0B507B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A143-70E1-47E8-BDC2-EBCC94C72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5D01-7C8A-41BB-A1AD-2E06908B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6C02-9F2C-46A0-9FCC-A3B24640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2093F-757F-4DFC-87FE-E6E042D9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6077-E0B5-45B6-8942-DFF49375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6192-A10D-48B1-9C87-0723463C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D4F3-5FD3-420F-82AA-86335423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D29-9A7D-43C3-B0E2-71A2954E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635E4-737F-43C6-AE16-5ED667F9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05D3-B542-4917-A2BA-F23969F8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F44E9-9FB7-4AE9-85BC-7A4EEB01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3C07-6766-4D99-96EF-11804CA1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DCE3-AD22-49C1-8190-0F7D5615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4362-D6E1-4B46-9529-61FDD5EC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E445-92B8-499E-B0F2-38685E36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D34D-B8DF-4463-B73C-AD2C61C17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2BBB9-372E-4AC0-AB09-335661AF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E2D27-E8E6-469A-A2B7-F994D062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9C0E7-5CFE-4444-A3A5-6CE2C315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E219F-4327-47FC-8A02-EBEABF88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E2A0-3883-49A8-BF29-AFF6B2E0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56AD-D026-42D2-8279-CCCDA515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5B70F-D631-41EB-B814-4282DDD6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90099-3C75-45D3-B778-8C95B67B0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45418-5538-469E-9022-E00816334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2D255-03E3-4474-A82F-5E7760D3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CD4F6-9808-4C38-AC59-516B61D7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52288-9D37-446C-B197-2AB4D1D9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CF4F-6585-4C7E-9E31-C4966255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2169E-B5AA-49D8-A8B1-8F46A4CF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C81CE-6395-4236-A622-762A6D93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DA610-AE36-4E31-AF8E-A387A81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68928-C002-4183-94A4-04403CBE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E5AC1-92E7-4A1B-9775-49FE64C6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DA95F-2E8E-4440-BC8D-E8DC3220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95E-B5A7-40DD-AD73-7922795E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577F-D856-475E-B4AA-6960DFA6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1182E-C8B8-45CD-8BBC-9965BEF7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7DCE-C919-4BE1-BF18-0A8F17ED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0C88-4FAC-4E9C-998B-87F97DB1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43E4-6B01-4D3C-BBBB-0AE79099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33D4-EFC3-472C-A8CE-64412CEA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EEAB3-487F-47B5-91CF-B479C4207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35434-8551-4D10-9B87-934F28EF6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E1E0B-6E68-46E4-B0C8-57649CB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F0AF1-8B59-4455-97EB-BEB77FE2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D409A-D981-46B9-8F8B-0579C83E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C5224-B2BD-4979-A9B1-82100E4B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AF33-BEF7-4A5A-8195-45D1AED0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40E12-6A93-4FA1-8FF5-3951DE433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0760-CA5F-4AAA-9B94-57B77106925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33D0B-DB52-41C6-AEE5-F28D5713D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8C273-073A-48E6-A20C-EF45C4E01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89FEF-3890-45EA-A161-CACE4D4A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6204-DFD5-49F1-8A21-3D6DDC57D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/>
          <a:lstStyle/>
          <a:p>
            <a:r>
              <a:rPr lang="en-US" dirty="0"/>
              <a:t>Pac 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8AF7B-A1EC-450B-8204-0069F7A3F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Ragab Sayed Mahmoud</a:t>
            </a:r>
          </a:p>
        </p:txBody>
      </p:sp>
    </p:spTree>
    <p:extLst>
      <p:ext uri="{BB962C8B-B14F-4D97-AF65-F5344CB8AC3E}">
        <p14:creationId xmlns:p14="http://schemas.microsoft.com/office/powerpoint/2010/main" val="411734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2F30-C30D-4D16-B5E4-09DC695E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		       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837DC-EAAB-4F3D-A2A2-CD967D531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1" y="1825625"/>
            <a:ext cx="5083118" cy="4351338"/>
          </a:xfrm>
        </p:spPr>
      </p:pic>
    </p:spTree>
    <p:extLst>
      <p:ext uri="{BB962C8B-B14F-4D97-AF65-F5344CB8AC3E}">
        <p14:creationId xmlns:p14="http://schemas.microsoft.com/office/powerpoint/2010/main" val="284347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CEE14-28FF-4F5C-8712-37150CF20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8" y="266366"/>
            <a:ext cx="6906403" cy="5910597"/>
          </a:xfrm>
        </p:spPr>
      </p:pic>
    </p:spTree>
    <p:extLst>
      <p:ext uri="{BB962C8B-B14F-4D97-AF65-F5344CB8AC3E}">
        <p14:creationId xmlns:p14="http://schemas.microsoft.com/office/powerpoint/2010/main" val="80130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3B7C-8B3B-40DE-8266-9B59F5F7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CFB131-978D-496C-89C5-737AD7FAB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09" y="1667290"/>
            <a:ext cx="4405088" cy="5190710"/>
          </a:xfrm>
        </p:spPr>
      </p:pic>
    </p:spTree>
    <p:extLst>
      <p:ext uri="{BB962C8B-B14F-4D97-AF65-F5344CB8AC3E}">
        <p14:creationId xmlns:p14="http://schemas.microsoft.com/office/powerpoint/2010/main" val="349976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04DBE-800F-4A95-8C8B-1BDD13946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447771"/>
            <a:ext cx="4313676" cy="5962458"/>
          </a:xfrm>
        </p:spPr>
      </p:pic>
    </p:spTree>
    <p:extLst>
      <p:ext uri="{BB962C8B-B14F-4D97-AF65-F5344CB8AC3E}">
        <p14:creationId xmlns:p14="http://schemas.microsoft.com/office/powerpoint/2010/main" val="227060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23C5C-2D87-4E92-96D6-1555D7106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489703"/>
            <a:ext cx="9938876" cy="5858877"/>
          </a:xfrm>
        </p:spPr>
      </p:pic>
    </p:spTree>
    <p:extLst>
      <p:ext uri="{BB962C8B-B14F-4D97-AF65-F5344CB8AC3E}">
        <p14:creationId xmlns:p14="http://schemas.microsoft.com/office/powerpoint/2010/main" val="181511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AF72C-84B5-49FB-88D3-6F470A386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4" y="610390"/>
            <a:ext cx="8503174" cy="5637220"/>
          </a:xfrm>
        </p:spPr>
      </p:pic>
    </p:spTree>
    <p:extLst>
      <p:ext uri="{BB962C8B-B14F-4D97-AF65-F5344CB8AC3E}">
        <p14:creationId xmlns:p14="http://schemas.microsoft.com/office/powerpoint/2010/main" val="289204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Pac Man</vt:lpstr>
      <vt:lpstr>                           GUI</vt:lpstr>
      <vt:lpstr>PowerPoint Presentation</vt:lpstr>
      <vt:lpstr>    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Man</dc:title>
  <dc:creator>Windows 10</dc:creator>
  <cp:lastModifiedBy>Windows 10</cp:lastModifiedBy>
  <cp:revision>1</cp:revision>
  <dcterms:created xsi:type="dcterms:W3CDTF">2022-01-02T20:47:11Z</dcterms:created>
  <dcterms:modified xsi:type="dcterms:W3CDTF">2022-01-02T20:51:55Z</dcterms:modified>
</cp:coreProperties>
</file>