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ED99-1A0F-4F4B-85CF-D7A752138CE2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0BF4-9807-45E3-AAD2-DCBC3785F3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3429000"/>
            <a:ext cx="52578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new model instances</a:t>
            </a:r>
          </a:p>
          <a:p>
            <a:pPr lvl="1"/>
            <a:r>
              <a:rPr lang="en-US" dirty="0" smtClean="0"/>
              <a:t>Based them on </a:t>
            </a:r>
            <a:r>
              <a:rPr lang="en-US" dirty="0" err="1" smtClean="0"/>
              <a:t>app.singleFlower</a:t>
            </a:r>
            <a:r>
              <a:rPr lang="en-US" dirty="0" smtClean="0"/>
              <a:t> model</a:t>
            </a:r>
            <a:endParaRPr lang="en-US" dirty="0"/>
          </a:p>
          <a:p>
            <a:r>
              <a:rPr lang="en-US" dirty="0" smtClean="0"/>
              <a:t>The first model instance should be “Tantalizing Tulips”</a:t>
            </a:r>
          </a:p>
          <a:p>
            <a:r>
              <a:rPr lang="en-US" dirty="0" smtClean="0"/>
              <a:t>The second model instance should be “Fleur-de-lis” </a:t>
            </a:r>
          </a:p>
          <a:p>
            <a:r>
              <a:rPr lang="en-US" dirty="0" smtClean="0"/>
              <a:t>Give them a price and color</a:t>
            </a:r>
          </a:p>
          <a:p>
            <a:r>
              <a:rPr lang="en-US" dirty="0" smtClean="0"/>
              <a:t>Add them to “</a:t>
            </a:r>
            <a:r>
              <a:rPr lang="en-US" dirty="0" err="1" smtClean="0"/>
              <a:t>EuropeanFlower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33400" y="1371600"/>
            <a:ext cx="81534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instance properties next</a:t>
            </a:r>
          </a:p>
          <a:p>
            <a:pPr lvl="1"/>
            <a:r>
              <a:rPr lang="en-US" dirty="0" smtClean="0"/>
              <a:t>Create a key : “</a:t>
            </a:r>
            <a:r>
              <a:rPr lang="en-US" dirty="0" err="1" smtClean="0"/>
              <a:t>originCountry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Create a value : “Holland”</a:t>
            </a:r>
            <a:endParaRPr lang="en-US" dirty="0"/>
          </a:p>
          <a:p>
            <a:r>
              <a:rPr lang="en-US" dirty="0" smtClean="0"/>
              <a:t>Create two console messages</a:t>
            </a:r>
          </a:p>
          <a:p>
            <a:pPr lvl="1"/>
            <a:r>
              <a:rPr lang="en-US" dirty="0" smtClean="0"/>
              <a:t>One that appear on instance changes</a:t>
            </a:r>
          </a:p>
          <a:p>
            <a:pPr lvl="1"/>
            <a:r>
              <a:rPr lang="en-US" dirty="0" smtClean="0"/>
              <a:t>One that displays the collection 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371600"/>
            <a:ext cx="81534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4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Time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complete this test in 15 minutes.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371600"/>
            <a:ext cx="81534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</vt:lpstr>
      <vt:lpstr>Objectives</vt:lpstr>
      <vt:lpstr>Objectives</vt:lpstr>
      <vt:lpstr>Time Limit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sabaoon</dc:creator>
  <cp:lastModifiedBy>sabaoon</cp:lastModifiedBy>
  <cp:revision>1</cp:revision>
  <dcterms:created xsi:type="dcterms:W3CDTF">2014-10-30T08:12:38Z</dcterms:created>
  <dcterms:modified xsi:type="dcterms:W3CDTF">2014-10-30T08:20:07Z</dcterms:modified>
</cp:coreProperties>
</file>