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F5C8-B673-4147-872A-0C14297E2F0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D565-608F-4AA4-AEAF-F1BDBB521A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581400"/>
            <a:ext cx="7848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78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Test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configure a template</a:t>
            </a:r>
          </a:p>
          <a:p>
            <a:pPr lvl="1"/>
            <a:r>
              <a:rPr lang="en-US" dirty="0" smtClean="0"/>
              <a:t>Add code to index.html only</a:t>
            </a:r>
          </a:p>
          <a:p>
            <a:pPr lvl="1"/>
            <a:r>
              <a:rPr lang="en-US" dirty="0" smtClean="0"/>
              <a:t>State name and flower should appear</a:t>
            </a:r>
          </a:p>
          <a:p>
            <a:pPr lvl="1"/>
            <a:r>
              <a:rPr lang="en-US" dirty="0" smtClean="0"/>
              <a:t>Console errors are appearing</a:t>
            </a:r>
          </a:p>
          <a:p>
            <a:pPr lvl="1"/>
            <a:r>
              <a:rPr lang="en-US" dirty="0" smtClean="0"/>
              <a:t>Because the template isn’t there yet</a:t>
            </a:r>
          </a:p>
          <a:p>
            <a:pPr lvl="1"/>
            <a:r>
              <a:rPr lang="en-US" dirty="0" smtClean="0"/>
              <a:t>Errors will go away when the template it built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295400"/>
            <a:ext cx="7467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716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Test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you need to do</a:t>
            </a:r>
          </a:p>
          <a:p>
            <a:pPr lvl="1"/>
            <a:r>
              <a:rPr lang="en-US" dirty="0" smtClean="0"/>
              <a:t>Get models in “#</a:t>
            </a:r>
            <a:r>
              <a:rPr lang="en-US" dirty="0" err="1" smtClean="0"/>
              <a:t>stateFlowerElement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“#</a:t>
            </a:r>
            <a:r>
              <a:rPr lang="en-US" dirty="0" err="1" smtClean="0"/>
              <a:t>stateFlowerElement</a:t>
            </a:r>
            <a:r>
              <a:rPr lang="en-US" dirty="0" smtClean="0"/>
              <a:t>” in “</a:t>
            </a:r>
            <a:r>
              <a:rPr lang="en-US" dirty="0" err="1" smtClean="0"/>
              <a:t>stateFlowers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 ID names are case sensitive</a:t>
            </a:r>
          </a:p>
          <a:p>
            <a:pPr lvl="1"/>
            <a:r>
              <a:rPr lang="en-US" dirty="0" smtClean="0"/>
              <a:t>Console error messages should stop</a:t>
            </a:r>
          </a:p>
          <a:p>
            <a:pPr lvl="1"/>
            <a:r>
              <a:rPr lang="en-US" dirty="0" smtClean="0"/>
              <a:t>Now get model data on the page</a:t>
            </a:r>
          </a:p>
          <a:p>
            <a:pPr lvl="1"/>
            <a:r>
              <a:rPr lang="en-US" dirty="0" smtClean="0"/>
              <a:t>State name is in the “state” model</a:t>
            </a:r>
          </a:p>
          <a:p>
            <a:pPr lvl="1"/>
            <a:r>
              <a:rPr lang="en-US" dirty="0" smtClean="0"/>
              <a:t>Flower name is in “flower” model</a:t>
            </a:r>
          </a:p>
          <a:p>
            <a:pPr lvl="1"/>
            <a:r>
              <a:rPr lang="en-US" dirty="0" smtClean="0"/>
              <a:t>Put elements in class : “</a:t>
            </a:r>
            <a:r>
              <a:rPr lang="en-US" dirty="0" err="1" smtClean="0"/>
              <a:t>stateflowerStyle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8200" y="1295400"/>
            <a:ext cx="7467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Time Limit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complete the aforementioned objectives in 15 minutes.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295400"/>
            <a:ext cx="7467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</vt:lpstr>
      <vt:lpstr>Test Objectives</vt:lpstr>
      <vt:lpstr>Test Objectives</vt:lpstr>
      <vt:lpstr>Time Limit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sabaoon</dc:creator>
  <cp:lastModifiedBy>sabaoon</cp:lastModifiedBy>
  <cp:revision>1</cp:revision>
  <dcterms:created xsi:type="dcterms:W3CDTF">2014-11-01T07:09:21Z</dcterms:created>
  <dcterms:modified xsi:type="dcterms:W3CDTF">2014-11-01T07:19:12Z</dcterms:modified>
</cp:coreProperties>
</file>