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E1C28-F2AE-4E3C-8DF1-6734AE50F7DE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0DBFE-9E2B-4607-B5B6-6515143F7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E1C28-F2AE-4E3C-8DF1-6734AE50F7DE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0DBFE-9E2B-4607-B5B6-6515143F7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E1C28-F2AE-4E3C-8DF1-6734AE50F7DE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0DBFE-9E2B-4607-B5B6-6515143F7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E1C28-F2AE-4E3C-8DF1-6734AE50F7DE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0DBFE-9E2B-4607-B5B6-6515143F7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E1C28-F2AE-4E3C-8DF1-6734AE50F7DE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0DBFE-9E2B-4607-B5B6-6515143F7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E1C28-F2AE-4E3C-8DF1-6734AE50F7DE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0DBFE-9E2B-4607-B5B6-6515143F7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E1C28-F2AE-4E3C-8DF1-6734AE50F7DE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0DBFE-9E2B-4607-B5B6-6515143F7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E1C28-F2AE-4E3C-8DF1-6734AE50F7DE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0DBFE-9E2B-4607-B5B6-6515143F7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E1C28-F2AE-4E3C-8DF1-6734AE50F7DE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0DBFE-9E2B-4607-B5B6-6515143F7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E1C28-F2AE-4E3C-8DF1-6734AE50F7DE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0DBFE-9E2B-4607-B5B6-6515143F7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E1C28-F2AE-4E3C-8DF1-6734AE50F7DE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0DBFE-9E2B-4607-B5B6-6515143F7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E1C28-F2AE-4E3C-8DF1-6734AE50F7DE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0DBFE-9E2B-4607-B5B6-6515143F7F8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33400" y="274638"/>
            <a:ext cx="8229600" cy="1143000"/>
          </a:xfrm>
        </p:spPr>
        <p:txBody>
          <a:bodyPr/>
          <a:lstStyle/>
          <a:p>
            <a:r>
              <a:rPr lang="en-US" b="1" dirty="0" smtClean="0"/>
              <a:t>What you should know 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HTML /HTML 5 : </a:t>
            </a:r>
            <a:r>
              <a:rPr lang="en-US" dirty="0" smtClean="0"/>
              <a:t>Structure , syntax and semantics</a:t>
            </a:r>
          </a:p>
          <a:p>
            <a:r>
              <a:rPr lang="en-US" dirty="0" err="1" smtClean="0"/>
              <a:t>Javascript</a:t>
            </a:r>
            <a:r>
              <a:rPr lang="en-US" dirty="0" smtClean="0"/>
              <a:t> Essentials</a:t>
            </a:r>
          </a:p>
          <a:p>
            <a:r>
              <a:rPr lang="en-US" dirty="0" err="1" smtClean="0"/>
              <a:t>Jquery</a:t>
            </a:r>
            <a:r>
              <a:rPr lang="en-US" dirty="0" smtClean="0"/>
              <a:t> Essentials</a:t>
            </a:r>
          </a:p>
          <a:p>
            <a:r>
              <a:rPr lang="en-US" dirty="0" err="1" smtClean="0"/>
              <a:t>Javscript</a:t>
            </a:r>
            <a:r>
              <a:rPr lang="en-US" dirty="0" smtClean="0"/>
              <a:t> Functions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57200" y="1371600"/>
            <a:ext cx="8229600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21</Words>
  <Application>Microsoft Office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What you should know ?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you should know ?</dc:title>
  <dc:creator>sabaoon</dc:creator>
  <cp:lastModifiedBy>sabaoon</cp:lastModifiedBy>
  <cp:revision>2</cp:revision>
  <dcterms:created xsi:type="dcterms:W3CDTF">2014-10-28T17:59:33Z</dcterms:created>
  <dcterms:modified xsi:type="dcterms:W3CDTF">2014-10-28T18:13:16Z</dcterms:modified>
</cp:coreProperties>
</file>