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46FE-E29A-4E58-911E-623C0A38A650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46FE-E29A-4E58-911E-623C0A38A650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2751-0AEA-4723-90F0-E1CDFB4169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Backbone.js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Backbone.js organizes your code.</a:t>
            </a:r>
          </a:p>
          <a:p>
            <a:r>
              <a:rPr lang="en-US" dirty="0" smtClean="0"/>
              <a:t>Creates clean and efficient code.</a:t>
            </a:r>
          </a:p>
          <a:p>
            <a:r>
              <a:rPr lang="en-US" dirty="0" smtClean="0"/>
              <a:t>Based on MVC Pattern.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MVC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</a:t>
            </a:r>
          </a:p>
          <a:p>
            <a:r>
              <a:rPr lang="en-US" b="1" dirty="0" smtClean="0"/>
              <a:t>Models : </a:t>
            </a:r>
            <a:r>
              <a:rPr lang="en-US" dirty="0"/>
              <a:t>C</a:t>
            </a:r>
            <a:r>
              <a:rPr lang="en-US" dirty="0" smtClean="0"/>
              <a:t>ontains application data</a:t>
            </a:r>
          </a:p>
          <a:p>
            <a:r>
              <a:rPr lang="en-US" b="1" dirty="0" smtClean="0"/>
              <a:t>Views : </a:t>
            </a:r>
            <a:r>
              <a:rPr lang="en-US" dirty="0" smtClean="0"/>
              <a:t>Display data on the screen</a:t>
            </a:r>
          </a:p>
          <a:p>
            <a:r>
              <a:rPr lang="en-US" b="1" dirty="0" smtClean="0"/>
              <a:t>Controllers : </a:t>
            </a:r>
            <a:r>
              <a:rPr lang="en-US" dirty="0" smtClean="0"/>
              <a:t>Transfer the model data to the view.</a:t>
            </a:r>
          </a:p>
          <a:p>
            <a:r>
              <a:rPr lang="en-US" dirty="0" smtClean="0"/>
              <a:t>Separates code into distinct parts  &amp; responsibilities.</a:t>
            </a:r>
          </a:p>
          <a:p>
            <a:r>
              <a:rPr lang="en-US" dirty="0" smtClean="0"/>
              <a:t>i.e. decoupling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Backbone handles MVC differently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controllers in recent versions of the library.</a:t>
            </a:r>
          </a:p>
          <a:p>
            <a:r>
              <a:rPr lang="en-US" dirty="0" smtClean="0"/>
              <a:t>MVC has three components , Backbone has six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Backbone components are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 : </a:t>
            </a:r>
            <a:r>
              <a:rPr lang="en-US" dirty="0" smtClean="0"/>
              <a:t>Store data</a:t>
            </a:r>
          </a:p>
          <a:p>
            <a:r>
              <a:rPr lang="en-US" b="1" dirty="0" smtClean="0"/>
              <a:t>Views : </a:t>
            </a:r>
            <a:r>
              <a:rPr lang="en-US" dirty="0" smtClean="0"/>
              <a:t>Display model data onto a web page.</a:t>
            </a:r>
          </a:p>
          <a:p>
            <a:r>
              <a:rPr lang="en-US" b="1" dirty="0" smtClean="0"/>
              <a:t>Collections : </a:t>
            </a:r>
            <a:r>
              <a:rPr lang="en-US" dirty="0" smtClean="0"/>
              <a:t>a group of models , really a </a:t>
            </a:r>
            <a:r>
              <a:rPr lang="en-US" dirty="0" err="1" smtClean="0"/>
              <a:t>Javascript</a:t>
            </a:r>
            <a:r>
              <a:rPr lang="en-US" dirty="0" smtClean="0"/>
              <a:t> array.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Backbone components are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Events : </a:t>
            </a:r>
            <a:r>
              <a:rPr lang="en-US" dirty="0"/>
              <a:t>B</a:t>
            </a:r>
            <a:r>
              <a:rPr lang="en-US" dirty="0" smtClean="0"/>
              <a:t>ind custom events to our code</a:t>
            </a:r>
          </a:p>
          <a:p>
            <a:r>
              <a:rPr lang="en-US" b="1" dirty="0" smtClean="0"/>
              <a:t>Routers : </a:t>
            </a:r>
            <a:r>
              <a:rPr lang="en-US" dirty="0" smtClean="0"/>
              <a:t>Create navigation in our web app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Other Backbone facts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components are </a:t>
            </a:r>
            <a:r>
              <a:rPr lang="en-US" dirty="0" err="1" smtClean="0"/>
              <a:t>Javascript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Simple key/value pairs of JS methods &amp; properties</a:t>
            </a:r>
          </a:p>
          <a:p>
            <a:r>
              <a:rPr lang="en-US" dirty="0" smtClean="0"/>
              <a:t>You can create your own methods  &amp; properties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Backbone enforces clean JS code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mixed up code</a:t>
            </a:r>
          </a:p>
          <a:p>
            <a:r>
              <a:rPr lang="en-US" dirty="0" smtClean="0"/>
              <a:t>No mixing JS into your HTML</a:t>
            </a:r>
          </a:p>
          <a:p>
            <a:r>
              <a:rPr lang="en-US" dirty="0" smtClean="0"/>
              <a:t>Code is easier to maintain &amp; reuse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274638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is popular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It‘s gotten really popular recently</a:t>
            </a:r>
          </a:p>
          <a:p>
            <a:r>
              <a:rPr lang="en-US" dirty="0" smtClean="0"/>
              <a:t>As a result , </a:t>
            </a:r>
            <a:r>
              <a:rPr lang="en-US" dirty="0" err="1" smtClean="0"/>
              <a:t>Javascript</a:t>
            </a:r>
            <a:r>
              <a:rPr lang="en-US" dirty="0" smtClean="0"/>
              <a:t> MVC is popular ,too</a:t>
            </a:r>
          </a:p>
          <a:p>
            <a:r>
              <a:rPr lang="en-US" b="1" dirty="0" smtClean="0"/>
              <a:t>Other MVC libraries : </a:t>
            </a:r>
            <a:r>
              <a:rPr lang="en-US" dirty="0" smtClean="0"/>
              <a:t>Angular  , Ember etc.</a:t>
            </a:r>
          </a:p>
          <a:p>
            <a:r>
              <a:rPr lang="en-US" dirty="0" smtClean="0"/>
              <a:t>Sometimes called MV* libraries , but MVC is fine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217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Backbone.js ?</vt:lpstr>
      <vt:lpstr>What is MVC ?</vt:lpstr>
      <vt:lpstr>Backbone handles MVC differently</vt:lpstr>
      <vt:lpstr>Backbone components are :</vt:lpstr>
      <vt:lpstr>Backbone components are : </vt:lpstr>
      <vt:lpstr>Other Backbone facts</vt:lpstr>
      <vt:lpstr>Backbone enforces clean JS code </vt:lpstr>
      <vt:lpstr>Javascript is popular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Backbone.js ?</dc:title>
  <dc:creator>sabaoon</dc:creator>
  <cp:lastModifiedBy>sabaoon</cp:lastModifiedBy>
  <cp:revision>7</cp:revision>
  <dcterms:created xsi:type="dcterms:W3CDTF">2014-10-28T18:57:38Z</dcterms:created>
  <dcterms:modified xsi:type="dcterms:W3CDTF">2014-10-29T01:16:31Z</dcterms:modified>
</cp:coreProperties>
</file>