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5650-141C-46B2-AA2F-E9D036DC5016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C9CE-D98E-4C44-A162-A5C809E50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About </a:t>
            </a:r>
            <a:r>
              <a:rPr lang="en-US" b="1" dirty="0" err="1" smtClean="0"/>
              <a:t>Javascript</a:t>
            </a:r>
            <a:r>
              <a:rPr lang="en-US" b="1" dirty="0" smtClean="0"/>
              <a:t> MVC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3352800"/>
            <a:ext cx="53340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26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MVC Overall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has solved problems for Java , C etc for years</a:t>
            </a:r>
          </a:p>
          <a:p>
            <a:r>
              <a:rPr lang="en-US" dirty="0" smtClean="0"/>
              <a:t>It now solves JavaScript problems with single page apps (SPA)</a:t>
            </a:r>
          </a:p>
          <a:p>
            <a:r>
              <a:rPr lang="en-US" dirty="0" smtClean="0"/>
              <a:t>There are now Tons of </a:t>
            </a:r>
            <a:r>
              <a:rPr lang="en-US" dirty="0" err="1" smtClean="0"/>
              <a:t>Javascript</a:t>
            </a:r>
            <a:r>
              <a:rPr lang="en-US" dirty="0" smtClean="0"/>
              <a:t> MVC libraries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2192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Framework Vs Libraries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is a library not a framework</a:t>
            </a:r>
          </a:p>
          <a:p>
            <a:r>
              <a:rPr lang="en-US" dirty="0" smtClean="0"/>
              <a:t>Framework needs configuration , usually in HTML</a:t>
            </a:r>
          </a:p>
          <a:p>
            <a:r>
              <a:rPr lang="en-US" dirty="0" smtClean="0"/>
              <a:t>Libraries have pre-built functions ,ready to use.</a:t>
            </a:r>
          </a:p>
          <a:p>
            <a:r>
              <a:rPr lang="en-US" dirty="0" smtClean="0"/>
              <a:t>Knockout is a library , Angular and Ember are frameworks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2192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Javascript</a:t>
            </a:r>
            <a:r>
              <a:rPr lang="en-US" b="1" dirty="0" smtClean="0"/>
              <a:t> MVC Race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, knockout , Angular and Ember</a:t>
            </a:r>
          </a:p>
          <a:p>
            <a:r>
              <a:rPr lang="en-US" dirty="0" smtClean="0"/>
              <a:t>Each has a lot of community support behind them</a:t>
            </a:r>
          </a:p>
          <a:p>
            <a:r>
              <a:rPr lang="en-US" dirty="0" smtClean="0"/>
              <a:t>The framework are easier , but Backbone has strengths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2192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Backbone advantage over others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highly customizable</a:t>
            </a:r>
          </a:p>
          <a:p>
            <a:r>
              <a:rPr lang="en-US" dirty="0" smtClean="0"/>
              <a:t>It’s the most lightweight in the </a:t>
            </a:r>
            <a:r>
              <a:rPr lang="en-US" dirty="0" err="1" smtClean="0"/>
              <a:t>Javascript</a:t>
            </a:r>
            <a:r>
              <a:rPr lang="en-US" dirty="0" smtClean="0"/>
              <a:t> MVC group</a:t>
            </a:r>
          </a:p>
          <a:p>
            <a:r>
              <a:rPr lang="en-US" dirty="0" smtClean="0"/>
              <a:t>It has an extensive community behind it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219200"/>
            <a:ext cx="769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About Javascript MVC</vt:lpstr>
      <vt:lpstr>MVC Overall</vt:lpstr>
      <vt:lpstr>Framework Vs Libraries</vt:lpstr>
      <vt:lpstr>The Javascript MVC Race </vt:lpstr>
      <vt:lpstr>Backbone advantage over others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Javascript MVC</dc:title>
  <dc:creator>sabaoon</dc:creator>
  <cp:lastModifiedBy>sabaoon</cp:lastModifiedBy>
  <cp:revision>2</cp:revision>
  <dcterms:created xsi:type="dcterms:W3CDTF">2014-10-29T17:36:27Z</dcterms:created>
  <dcterms:modified xsi:type="dcterms:W3CDTF">2014-10-29T17:46:56Z</dcterms:modified>
</cp:coreProperties>
</file>