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1C5C-C075-4838-BC68-1F5A2FBADF04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7664-18ED-4B50-A3ED-DD51432E1F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Watching For Changes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Initialize</a:t>
            </a:r>
            <a:r>
              <a:rPr lang="en-US" b="1" dirty="0" smtClean="0"/>
              <a:t>() </a:t>
            </a:r>
            <a:r>
              <a:rPr lang="en-US" dirty="0" smtClean="0"/>
              <a:t>– Watches for changes</a:t>
            </a:r>
          </a:p>
          <a:p>
            <a:endParaRPr lang="en-US" dirty="0" smtClean="0"/>
          </a:p>
          <a:p>
            <a:r>
              <a:rPr lang="en-US" b="1" dirty="0" smtClean="0"/>
              <a:t>get</a:t>
            </a:r>
            <a:r>
              <a:rPr lang="en-US" b="1" dirty="0" smtClean="0"/>
              <a:t>() </a:t>
            </a:r>
            <a:r>
              <a:rPr lang="en-US" dirty="0" smtClean="0"/>
              <a:t>– find a specific model property</a:t>
            </a:r>
          </a:p>
          <a:p>
            <a:endParaRPr lang="en-US" b="1" dirty="0" smtClean="0"/>
          </a:p>
          <a:p>
            <a:r>
              <a:rPr lang="en-US" b="1" dirty="0" smtClean="0"/>
              <a:t>set</a:t>
            </a:r>
            <a:r>
              <a:rPr lang="en-US" b="1" dirty="0" smtClean="0"/>
              <a:t>() </a:t>
            </a:r>
            <a:r>
              <a:rPr lang="en-US" dirty="0" smtClean="0"/>
              <a:t>– change or add new properties to the model</a:t>
            </a:r>
          </a:p>
          <a:p>
            <a:endParaRPr lang="en-US" b="1" dirty="0" smtClean="0"/>
          </a:p>
          <a:p>
            <a:r>
              <a:rPr lang="en-US" b="1" dirty="0" smtClean="0"/>
              <a:t>on</a:t>
            </a:r>
            <a:r>
              <a:rPr lang="en-US" b="1" dirty="0" smtClean="0"/>
              <a:t>() </a:t>
            </a:r>
            <a:r>
              <a:rPr lang="en-US" dirty="0" smtClean="0"/>
              <a:t>– trigger the changes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447800"/>
            <a:ext cx="82296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Watching For Changes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Watching For Changes</dc:title>
  <dc:creator>sabaoon</dc:creator>
  <cp:lastModifiedBy>sabaoon</cp:lastModifiedBy>
  <cp:revision>1</cp:revision>
  <dcterms:created xsi:type="dcterms:W3CDTF">2014-10-29T22:25:01Z</dcterms:created>
  <dcterms:modified xsi:type="dcterms:W3CDTF">2014-10-29T22:32:05Z</dcterms:modified>
</cp:coreProperties>
</file>