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8C39-354F-4230-B7BC-4C82EA8AD5B6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C8A87-33B6-46CF-A982-D6977D7DE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do you need Backbone.js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single-page web apps or complicated user interfaces will get extremely difficult by simply using </a:t>
            </a:r>
            <a:r>
              <a:rPr lang="en-US" dirty="0" err="1" smtClean="0">
                <a:hlinkClick r:id="rId2"/>
              </a:rPr>
              <a:t>jQuery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219200"/>
            <a:ext cx="71628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single page applications are the </a:t>
            </a:r>
            <a:r>
              <a:rPr lang="en-US" b="1" dirty="0" smtClean="0"/>
              <a:t>future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Backbone.js enforces that communication to the server should be done entirely through a </a:t>
            </a:r>
            <a:r>
              <a:rPr lang="en-US" dirty="0" err="1"/>
              <a:t>RESTful</a:t>
            </a:r>
            <a:r>
              <a:rPr lang="en-US" dirty="0"/>
              <a:t> API.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524000"/>
            <a:ext cx="71628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 how does Backbone.js help</a:t>
            </a:r>
            <a:r>
              <a:rPr lang="en-US" b="1" dirty="0" smtClean="0"/>
              <a:t>?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Backbone is an incredibly small library for the amount of functionality and structure it gives you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219200"/>
            <a:ext cx="71628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Why do you need Backbone.js?</vt:lpstr>
      <vt:lpstr>Why single page applications are the future</vt:lpstr>
      <vt:lpstr>So how does Backbone.js help?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sabaoon</dc:creator>
  <cp:lastModifiedBy>sabaoon</cp:lastModifiedBy>
  <cp:revision>2</cp:revision>
  <dcterms:created xsi:type="dcterms:W3CDTF">2014-10-30T07:10:04Z</dcterms:created>
  <dcterms:modified xsi:type="dcterms:W3CDTF">2014-10-30T07:19:41Z</dcterms:modified>
</cp:coreProperties>
</file>