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117C-7F3F-40D2-AE06-50C956E9DED3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EF7A-CD53-4451-AA26-EF6D4B074A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Routers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505200"/>
            <a:ext cx="769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78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About Routes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using key/value pairs</a:t>
            </a:r>
          </a:p>
          <a:p>
            <a:r>
              <a:rPr lang="en-US" dirty="0" smtClean="0"/>
              <a:t>Think of the “key” as a browser-accessible URL</a:t>
            </a:r>
          </a:p>
          <a:p>
            <a:r>
              <a:rPr lang="en-US" dirty="0" smtClean="0"/>
              <a:t>“value” is a method that runs when you get to “URL”</a:t>
            </a:r>
          </a:p>
          <a:p>
            <a:r>
              <a:rPr lang="en-US" dirty="0" smtClean="0"/>
              <a:t>Routes are accessible from a browser’s back button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8200" y="1447800"/>
            <a:ext cx="769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Routers</vt:lpstr>
      <vt:lpstr>About Routes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Routers</dc:title>
  <dc:creator>sabaoon</dc:creator>
  <cp:lastModifiedBy>sabaoon</cp:lastModifiedBy>
  <cp:revision>2</cp:revision>
  <dcterms:created xsi:type="dcterms:W3CDTF">2014-11-01T19:30:06Z</dcterms:created>
  <dcterms:modified xsi:type="dcterms:W3CDTF">2014-11-01T19:44:25Z</dcterms:modified>
</cp:coreProperties>
</file>