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E7CC-7C35-41E8-B06E-D1CB2A135C9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1E2C-6AE4-4966-B197-EFF68509C3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www.qscutter.com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35814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sabaoon</dc:creator>
  <cp:lastModifiedBy>sabaoon</cp:lastModifiedBy>
  <cp:revision>2</cp:revision>
  <dcterms:created xsi:type="dcterms:W3CDTF">2014-11-02T08:25:02Z</dcterms:created>
  <dcterms:modified xsi:type="dcterms:W3CDTF">2014-11-02T08:31:20Z</dcterms:modified>
</cp:coreProperties>
</file>