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7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6.7007874015748189E-2"/>
          <c:y val="3.628274406875618E-2"/>
          <c:w val="0.90007031528466352"/>
          <c:h val="0.85757063455303495"/>
        </c:manualLayout>
      </c:layout>
      <c:barChart>
        <c:barDir val="col"/>
        <c:grouping val="clustered"/>
        <c:ser>
          <c:idx val="0"/>
          <c:order val="0"/>
          <c:tx>
            <c:strRef>
              <c:f>Sheet1!$G$1</c:f>
              <c:strCache>
                <c:ptCount val="1"/>
                <c:pt idx="0">
                  <c:v>count</c:v>
                </c:pt>
              </c:strCache>
            </c:strRef>
          </c:tx>
          <c:cat>
            <c:strRef>
              <c:f>Sheet1!$F$2:$F$8</c:f>
              <c:strCache>
                <c:ptCount val="7"/>
                <c:pt idx="0">
                  <c:v>login</c:v>
                </c:pt>
                <c:pt idx="1">
                  <c:v>other</c:v>
                </c:pt>
                <c:pt idx="2">
                  <c:v>baggage</c:v>
                </c:pt>
                <c:pt idx="3">
                  <c:v>check in</c:v>
                </c:pt>
                <c:pt idx="4">
                  <c:v>greetings</c:v>
                </c:pt>
                <c:pt idx="5">
                  <c:v>thanks</c:v>
                </c:pt>
                <c:pt idx="6">
                  <c:v>cancel</c:v>
                </c:pt>
              </c:strCache>
            </c:strRef>
          </c:cat>
          <c:val>
            <c:numRef>
              <c:f>Sheet1!$H$2:$H$8</c:f>
              <c:numCache>
                <c:formatCode>0%</c:formatCode>
                <c:ptCount val="7"/>
                <c:pt idx="0">
                  <c:v>0.26381909547738691</c:v>
                </c:pt>
                <c:pt idx="1">
                  <c:v>0.19849246231155798</c:v>
                </c:pt>
                <c:pt idx="2">
                  <c:v>0.19095477386934687</c:v>
                </c:pt>
                <c:pt idx="3">
                  <c:v>0.1532663316582919</c:v>
                </c:pt>
                <c:pt idx="4">
                  <c:v>0.11306532663316592</c:v>
                </c:pt>
                <c:pt idx="5">
                  <c:v>4.020100502512567E-2</c:v>
                </c:pt>
                <c:pt idx="6">
                  <c:v>4.020100502512567E-2</c:v>
                </c:pt>
              </c:numCache>
            </c:numRef>
          </c:val>
        </c:ser>
        <c:axId val="64248832"/>
        <c:axId val="64942848"/>
      </c:barChart>
      <c:catAx>
        <c:axId val="64248832"/>
        <c:scaling>
          <c:orientation val="minMax"/>
        </c:scaling>
        <c:axPos val="b"/>
        <c:tickLblPos val="nextTo"/>
        <c:crossAx val="64942848"/>
        <c:crosses val="autoZero"/>
        <c:auto val="1"/>
        <c:lblAlgn val="ctr"/>
        <c:lblOffset val="100"/>
      </c:catAx>
      <c:valAx>
        <c:axId val="64942848"/>
        <c:scaling>
          <c:orientation val="minMax"/>
        </c:scaling>
        <c:axPos val="l"/>
        <c:numFmt formatCode="0%" sourceLinked="1"/>
        <c:tickLblPos val="nextTo"/>
        <c:crossAx val="64248832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7A77-11A9-4287-B388-D7AA9983B43F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C8C93-C454-4DF6-A4C2-F45EFD387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A008-A822-4EDE-A4B8-62EAFEFA583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06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mi-supervised_lear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e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alcock/blog/blob/master/2012/12/5/python-spell-checker.rs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400550"/>
            <a:ext cx="6400800" cy="5715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Mathangi</a:t>
            </a:r>
            <a:r>
              <a:rPr lang="en-US" dirty="0" smtClean="0"/>
              <a:t> Sri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text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classification:</a:t>
            </a:r>
          </a:p>
          <a:p>
            <a:pPr lvl="1"/>
            <a:r>
              <a:rPr lang="en-US" dirty="0" smtClean="0"/>
              <a:t> Requires </a:t>
            </a:r>
            <a:r>
              <a:rPr lang="en-US" dirty="0" err="1" smtClean="0"/>
              <a:t>labelled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Classification algorithms – SVM, LR, Ensemble, </a:t>
            </a:r>
            <a:r>
              <a:rPr lang="en-US" dirty="0" err="1" smtClean="0"/>
              <a:t>RF,etc</a:t>
            </a:r>
            <a:endParaRPr lang="en-US" dirty="0" smtClean="0"/>
          </a:p>
          <a:p>
            <a:pPr lvl="1"/>
            <a:r>
              <a:rPr lang="en-US" dirty="0" smtClean="0"/>
              <a:t>Can measure accuracy precisely</a:t>
            </a:r>
          </a:p>
          <a:p>
            <a:pPr lvl="1"/>
            <a:r>
              <a:rPr lang="en-US" dirty="0" smtClean="0"/>
              <a:t>Need for highly actionable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text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Unsupervised</a:t>
            </a:r>
          </a:p>
          <a:p>
            <a:pPr>
              <a:buNone/>
            </a:pPr>
            <a:r>
              <a:rPr lang="en-US" dirty="0" smtClean="0"/>
              <a:t>	- No labels required</a:t>
            </a:r>
          </a:p>
          <a:p>
            <a:pPr>
              <a:buNone/>
            </a:pPr>
            <a:r>
              <a:rPr lang="en-US" dirty="0" smtClean="0"/>
              <a:t>	- Accuracy is a ‘loose’ measure</a:t>
            </a:r>
          </a:p>
          <a:p>
            <a:pPr>
              <a:buNone/>
            </a:pPr>
            <a:r>
              <a:rPr lang="en-US" dirty="0" smtClean="0"/>
              <a:t>	- Measuring homogeneity of clusters</a:t>
            </a:r>
          </a:p>
          <a:p>
            <a:pPr>
              <a:buNone/>
            </a:pPr>
            <a:r>
              <a:rPr lang="en-US" dirty="0" smtClean="0"/>
              <a:t>	- Useful for quick insights or where grouping is required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text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Semi-supervised learning</a:t>
            </a:r>
            <a:r>
              <a:rPr lang="en-US" dirty="0" smtClean="0"/>
              <a:t> is a class of supervised learning tasks and techniques that also make use of unlabeled data for training - typically a small amount of labeled data with a large amount of unlabeled data.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857250"/>
          </a:xfrm>
        </p:spPr>
        <p:txBody>
          <a:bodyPr/>
          <a:lstStyle/>
          <a:p>
            <a:r>
              <a:rPr lang="en-US" dirty="0" smtClean="0"/>
              <a:t>Supervised Learning – Case Study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"/>
            <a:ext cx="8229600" cy="857250"/>
          </a:xfrm>
        </p:spPr>
        <p:txBody>
          <a:bodyPr/>
          <a:lstStyle/>
          <a:p>
            <a:r>
              <a:rPr lang="en-US" dirty="0" smtClean="0"/>
              <a:t>Lets look at some text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742951"/>
          <a:ext cx="7010400" cy="4835083"/>
        </p:xfrm>
        <a:graphic>
          <a:graphicData uri="http://schemas.openxmlformats.org/drawingml/2006/table">
            <a:tbl>
              <a:tblPr/>
              <a:tblGrid>
                <a:gridCol w="2336800"/>
                <a:gridCol w="2336800"/>
                <a:gridCol w="2336800"/>
              </a:tblGrid>
              <a:tr h="16366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line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class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 dirty="0"/>
                        <a:t>20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get me to check in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check in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/>
                        <a:t>21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check in internet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check in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r>
                        <a:rPr lang="en-US" sz="900"/>
                        <a:t>22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what is free baggage allowance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/>
                        <a:t>23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how much 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r>
                        <a:rPr lang="en-US" sz="900"/>
                        <a:t>24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 have 35 kg should I pay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r>
                        <a:rPr lang="en-US" sz="900"/>
                        <a:t>25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how much can I carry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lots of bags I have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till how much baggage is free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r>
                        <a:rPr lang="en-US" sz="900"/>
                        <a:t>28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how many bags are free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upto what weight I can carry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how much can I carry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/>
                        <a:t>31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baggage carry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baggage to carry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/>
                        <a:t>33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number of bags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carrying bags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/>
                        <a:t>35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travelling with bags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money for luggage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r>
                        <a:rPr lang="en-US" sz="900"/>
                        <a:t>37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how much luggage I can carry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/>
                        <a:t>38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too much luggage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65">
                <a:tc>
                  <a:txBody>
                    <a:bodyPr/>
                    <a:lstStyle/>
                    <a:p>
                      <a:r>
                        <a:rPr lang="en-US" sz="900"/>
                        <a:t>39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have lots of luggage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how much luggage I can carry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baggage</a:t>
                      </a:r>
                    </a:p>
                  </a:txBody>
                  <a:tcPr marL="35339" marR="35339" marT="13253" marB="1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Distribution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1371601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447800" y="1257300"/>
          <a:ext cx="6172200" cy="291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same words into a word group (For </a:t>
            </a:r>
            <a:r>
              <a:rPr lang="en-US" dirty="0" err="1" smtClean="0"/>
              <a:t>eg</a:t>
            </a:r>
            <a:r>
              <a:rPr lang="en-US" dirty="0" smtClean="0"/>
              <a:t>: different places can be made with a single group name)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regex</a:t>
            </a:r>
            <a:r>
              <a:rPr lang="en-US" dirty="0" smtClean="0"/>
              <a:t> and normalize Dates, dollar values etc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Words</a:t>
            </a:r>
            <a:endParaRPr lang="en-US" dirty="0"/>
          </a:p>
        </p:txBody>
      </p:sp>
      <p:sp>
        <p:nvSpPr>
          <p:cNvPr id="25602" name="AutoShape 2" descr="\begin{figure}\begin{tabular}{llllllllll}&#10;a &amp; an &amp; and &amp; are &amp; as &amp; at &amp; be &amp; by...&#10;... &amp; on &amp; that &amp; the \\&#10;to &amp; was &amp; were &amp; will &amp; with&#10;\end{tabular}&#10;\end{figure}"/>
          <p:cNvSpPr>
            <a:spLocks noChangeAspect="1" noChangeArrowheads="1"/>
          </p:cNvSpPr>
          <p:nvPr/>
        </p:nvSpPr>
        <p:spPr bwMode="auto">
          <a:xfrm>
            <a:off x="155576" y="-171449"/>
            <a:ext cx="4105275" cy="364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\begin{figure}\begin{tabular}{llllllllll}&#10;a &amp; an &amp; and &amp; are &amp; as &amp; at &amp; be &amp; by...&#10;... &amp; on &amp; that &amp; the \\&#10;to &amp; was &amp; were &amp; will &amp; with&#10;\end{tabular}&#10;\end{figure}"/>
          <p:cNvSpPr>
            <a:spLocks noChangeAspect="1" noChangeArrowheads="1"/>
          </p:cNvSpPr>
          <p:nvPr/>
        </p:nvSpPr>
        <p:spPr bwMode="auto">
          <a:xfrm>
            <a:off x="155576" y="-171449"/>
            <a:ext cx="4105275" cy="364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371600"/>
            <a:ext cx="8839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3886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you generate stop words from a corpus?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Stemming</a:t>
            </a:r>
            <a:r>
              <a:rPr lang="en-US" dirty="0"/>
              <a:t> is the process of reducing a word into its stem, i.e. its root form. The root form is not necessarily a word by itself, but it can be used to generate words by concatenating the right suffix.</a:t>
            </a:r>
          </a:p>
        </p:txBody>
      </p:sp>
    </p:spTree>
    <p:extLst>
      <p:ext uri="{BB962C8B-B14F-4D97-AF65-F5344CB8AC3E}">
        <p14:creationId xmlns:p14="http://schemas.microsoft.com/office/powerpoint/2010/main" xmlns="" val="233227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some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 love movies</a:t>
            </a:r>
          </a:p>
          <a:p>
            <a:pPr marL="514350" indent="-514350">
              <a:buAutoNum type="arabicPeriod"/>
            </a:pPr>
            <a:r>
              <a:rPr lang="en-US" dirty="0" smtClean="0"/>
              <a:t>I love </a:t>
            </a:r>
            <a:r>
              <a:rPr lang="en-US" dirty="0" err="1" smtClean="0"/>
              <a:t>icecream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 don’t like anything</a:t>
            </a:r>
          </a:p>
          <a:p>
            <a:pPr marL="514350" indent="-514350">
              <a:buAutoNum type="arabicPeriod"/>
            </a:pPr>
            <a:r>
              <a:rPr lang="en-US" dirty="0" smtClean="0"/>
              <a:t>I am not going to tell you anything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are you guys doing</a:t>
            </a:r>
          </a:p>
          <a:p>
            <a:pPr marL="514350" indent="-514350">
              <a:buAutoNum type="arabicPeriod"/>
            </a:pPr>
            <a:r>
              <a:rPr lang="en-US" dirty="0" smtClean="0"/>
              <a:t>Where are you all going with it</a:t>
            </a:r>
          </a:p>
          <a:p>
            <a:pPr marL="514350" indent="-514350">
              <a:buAutoNum type="arabicPeriod"/>
            </a:pPr>
            <a:r>
              <a:rPr lang="en-US" dirty="0" smtClean="0"/>
              <a:t>I love her</a:t>
            </a:r>
          </a:p>
          <a:p>
            <a:pPr marL="514350" indent="-514350">
              <a:buAutoNum type="arabicPeriod"/>
            </a:pPr>
            <a:r>
              <a:rPr lang="en-US" dirty="0" smtClean="0"/>
              <a:t>doggie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asked a question what do you love?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fish, fishes and </a:t>
            </a:r>
            <a:r>
              <a:rPr lang="en-US" dirty="0" smtClean="0"/>
              <a:t>fishing ---  fish</a:t>
            </a:r>
          </a:p>
          <a:p>
            <a:pPr marL="0" indent="0">
              <a:buNone/>
            </a:pPr>
            <a:r>
              <a:rPr lang="en-US" dirty="0"/>
              <a:t>study, studies and </a:t>
            </a:r>
            <a:r>
              <a:rPr lang="en-US" dirty="0" smtClean="0"/>
              <a:t>studying</a:t>
            </a:r>
            <a:r>
              <a:rPr lang="en-US" dirty="0"/>
              <a:t> stems </a:t>
            </a:r>
            <a:r>
              <a:rPr lang="en-US" dirty="0" smtClean="0"/>
              <a:t>--- </a:t>
            </a:r>
            <a:r>
              <a:rPr lang="en-US" dirty="0" err="1" smtClean="0"/>
              <a:t>studi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Diff between stemming vs </a:t>
            </a:r>
            <a:r>
              <a:rPr lang="en-US" dirty="0" err="1" smtClean="0"/>
              <a:t>lemmetization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stemming – meaningless words</a:t>
            </a:r>
          </a:p>
          <a:p>
            <a:pPr marL="0" indent="0">
              <a:buNone/>
            </a:pPr>
            <a:r>
              <a:rPr lang="en-US" dirty="0" err="1" smtClean="0"/>
              <a:t>Lemmetization</a:t>
            </a:r>
            <a:r>
              <a:rPr lang="en-US" dirty="0" smtClean="0"/>
              <a:t> – meaningful words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0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Stemming and </a:t>
            </a:r>
            <a:r>
              <a:rPr lang="en-US" dirty="0" err="1" smtClean="0"/>
              <a:t>Lemmetizing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nltk.stem</a:t>
            </a:r>
            <a:r>
              <a:rPr lang="en-US" dirty="0"/>
              <a:t> import </a:t>
            </a:r>
            <a:r>
              <a:rPr lang="en-US" dirty="0" err="1"/>
              <a:t>PorterStemmer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sent_tokenize</a:t>
            </a:r>
            <a:r>
              <a:rPr lang="en-US" dirty="0"/>
              <a:t>, </a:t>
            </a:r>
            <a:r>
              <a:rPr lang="en-US" dirty="0" err="1"/>
              <a:t>word_tokenize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PorterStemmer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ps.stem</a:t>
            </a:r>
            <a:r>
              <a:rPr lang="en-US" dirty="0" smtClean="0"/>
              <a:t>(“having”)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nltk.stem.lancaster</a:t>
            </a:r>
            <a:r>
              <a:rPr lang="en-US" dirty="0"/>
              <a:t> import </a:t>
            </a:r>
            <a:r>
              <a:rPr lang="en-US" dirty="0" err="1"/>
              <a:t>LancasterStemmer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lancaster_stemmer</a:t>
            </a:r>
            <a:r>
              <a:rPr lang="en-US" dirty="0"/>
              <a:t> = </a:t>
            </a:r>
            <a:r>
              <a:rPr lang="en-US" dirty="0" err="1"/>
              <a:t>LancasterStemmer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lancaster_stemmer.stem</a:t>
            </a:r>
            <a:r>
              <a:rPr lang="en-US" dirty="0"/>
              <a:t>("maximum")</a:t>
            </a:r>
          </a:p>
        </p:txBody>
      </p:sp>
    </p:spTree>
    <p:extLst>
      <p:ext uri="{BB962C8B-B14F-4D97-AF65-F5344CB8AC3E}">
        <p14:creationId xmlns:p14="http://schemas.microsoft.com/office/powerpoint/2010/main" xmlns="" val="338537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github.com/mattalcock/blog/blob/master/2012/12/5/python-spell-checker.rst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https://pypi.python.org/pypi/autocorrect/0.1.0</a:t>
            </a:r>
          </a:p>
        </p:txBody>
      </p:sp>
    </p:spTree>
    <p:extLst>
      <p:ext uri="{BB962C8B-B14F-4D97-AF65-F5344CB8AC3E}">
        <p14:creationId xmlns:p14="http://schemas.microsoft.com/office/powerpoint/2010/main" xmlns="" val="1123468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Train and Validation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sklearn.cross_validation</a:t>
            </a:r>
            <a:r>
              <a:rPr lang="en-US" dirty="0" smtClean="0"/>
              <a:t> import </a:t>
            </a:r>
            <a:r>
              <a:rPr lang="en-US" dirty="0" err="1" smtClean="0"/>
              <a:t>StratifiedShuffleSplit</a:t>
            </a:r>
            <a:endParaRPr lang="en-US" dirty="0" smtClean="0"/>
          </a:p>
          <a:p>
            <a:r>
              <a:rPr lang="en-US" dirty="0" err="1" smtClean="0"/>
              <a:t>sss</a:t>
            </a:r>
            <a:r>
              <a:rPr lang="en-US" dirty="0" smtClean="0"/>
              <a:t> = </a:t>
            </a:r>
            <a:r>
              <a:rPr lang="en-US" dirty="0" err="1" smtClean="0"/>
              <a:t>StratifiedShuffleSplit</a:t>
            </a:r>
            <a:r>
              <a:rPr lang="en-US" dirty="0" smtClean="0"/>
              <a:t>(tgt3, 1, </a:t>
            </a:r>
            <a:r>
              <a:rPr lang="en-US" dirty="0" err="1" smtClean="0"/>
              <a:t>test_size</a:t>
            </a:r>
            <a:r>
              <a:rPr lang="en-US" dirty="0" smtClean="0"/>
              <a:t>=0.2,random_state=42)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train_index</a:t>
            </a:r>
            <a:r>
              <a:rPr lang="en-US" dirty="0" smtClean="0"/>
              <a:t>, </a:t>
            </a:r>
            <a:r>
              <a:rPr lang="en-US" dirty="0" err="1" smtClean="0"/>
              <a:t>test_index</a:t>
            </a:r>
            <a:r>
              <a:rPr lang="en-US" dirty="0" smtClean="0"/>
              <a:t> in </a:t>
            </a:r>
            <a:r>
              <a:rPr lang="en-US" dirty="0" err="1" smtClean="0"/>
              <a:t>sss</a:t>
            </a:r>
            <a:r>
              <a:rPr lang="en-US" dirty="0" smtClean="0"/>
              <a:t>:</a:t>
            </a:r>
          </a:p>
          <a:p>
            <a:r>
              <a:rPr lang="en-US" dirty="0" smtClean="0"/>
              <a:t>#print("TRAIN:", </a:t>
            </a:r>
            <a:r>
              <a:rPr lang="en-US" dirty="0" err="1" smtClean="0"/>
              <a:t>train_index</a:t>
            </a:r>
            <a:r>
              <a:rPr lang="en-US" dirty="0" smtClean="0"/>
              <a:t>, "TEST:", </a:t>
            </a:r>
            <a:r>
              <a:rPr lang="en-US" dirty="0" err="1" smtClean="0"/>
              <a:t>test_index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a_train_b</a:t>
            </a:r>
            <a:r>
              <a:rPr lang="en-US" dirty="0" smtClean="0"/>
              <a:t>, </a:t>
            </a:r>
            <a:r>
              <a:rPr lang="en-US" dirty="0" err="1" smtClean="0"/>
              <a:t>a_test_b</a:t>
            </a:r>
            <a:r>
              <a:rPr lang="en-US" dirty="0" smtClean="0"/>
              <a:t> = tf1[</a:t>
            </a:r>
            <a:r>
              <a:rPr lang="en-US" dirty="0" err="1" smtClean="0"/>
              <a:t>train_index</a:t>
            </a:r>
            <a:r>
              <a:rPr lang="en-US" dirty="0" smtClean="0"/>
              <a:t>], tf1[</a:t>
            </a:r>
            <a:r>
              <a:rPr lang="en-US" dirty="0" err="1" smtClean="0"/>
              <a:t>test_index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b_train_b</a:t>
            </a:r>
            <a:r>
              <a:rPr lang="en-US" dirty="0" smtClean="0"/>
              <a:t>, </a:t>
            </a:r>
            <a:r>
              <a:rPr lang="en-US" dirty="0" err="1" smtClean="0"/>
              <a:t>b_test_b</a:t>
            </a:r>
            <a:r>
              <a:rPr lang="en-US" dirty="0" smtClean="0"/>
              <a:t> = tgt3[</a:t>
            </a:r>
            <a:r>
              <a:rPr lang="en-US" dirty="0" err="1" smtClean="0"/>
              <a:t>train_index</a:t>
            </a:r>
            <a:r>
              <a:rPr lang="en-US" dirty="0" smtClean="0"/>
              <a:t>], tgt3[</a:t>
            </a:r>
            <a:r>
              <a:rPr lang="en-US" dirty="0" err="1" smtClean="0"/>
              <a:t>test_index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features or word tokens and </a:t>
            </a:r>
            <a:r>
              <a:rPr lang="en-US" dirty="0" err="1" smtClean="0"/>
              <a:t>vectorize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71651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sklearn.feature_extraction.text</a:t>
            </a:r>
            <a:r>
              <a:rPr lang="en-US" dirty="0" smtClean="0"/>
              <a:t> import </a:t>
            </a:r>
            <a:r>
              <a:rPr lang="en-US" dirty="0" err="1" smtClean="0"/>
              <a:t>TfidfVectorizer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tfidf_vectorizer</a:t>
            </a:r>
            <a:r>
              <a:rPr lang="en-US" dirty="0" smtClean="0"/>
              <a:t> = </a:t>
            </a:r>
            <a:r>
              <a:rPr lang="en-US" dirty="0" err="1" smtClean="0"/>
              <a:t>TfidfVectorizer</a:t>
            </a:r>
            <a:r>
              <a:rPr lang="en-US" dirty="0" smtClean="0"/>
              <a:t>(</a:t>
            </a:r>
            <a:r>
              <a:rPr lang="en-US" dirty="0" err="1" smtClean="0"/>
              <a:t>min_df</a:t>
            </a:r>
            <a:r>
              <a:rPr lang="en-US" dirty="0" smtClean="0"/>
              <a:t>=0.0,analyzer=</a:t>
            </a:r>
            <a:r>
              <a:rPr lang="en-US" dirty="0" err="1" smtClean="0"/>
              <a:t>u'word',ngram_range</a:t>
            </a:r>
            <a:r>
              <a:rPr lang="en-US" dirty="0" smtClean="0"/>
              <a:t>=(1, 4),</a:t>
            </a:r>
            <a:r>
              <a:rPr lang="en-US" dirty="0" err="1" smtClean="0"/>
              <a:t>stop_words</a:t>
            </a:r>
            <a:r>
              <a:rPr lang="en-US" dirty="0" smtClean="0"/>
              <a:t>=None)</a:t>
            </a:r>
          </a:p>
          <a:p>
            <a:pPr>
              <a:buNone/>
            </a:pPr>
            <a:r>
              <a:rPr lang="en-US" dirty="0" err="1" smtClean="0"/>
              <a:t>tfidf_matrix</a:t>
            </a:r>
            <a:r>
              <a:rPr lang="en-US" dirty="0" smtClean="0"/>
              <a:t> = </a:t>
            </a:r>
            <a:r>
              <a:rPr lang="en-US" dirty="0" err="1" smtClean="0"/>
              <a:t>tfidf_vectorizer.fit_transform</a:t>
            </a:r>
            <a:r>
              <a:rPr lang="en-US" dirty="0" smtClean="0"/>
              <a:t>(tt1)</a:t>
            </a:r>
          </a:p>
          <a:p>
            <a:pPr>
              <a:buNone/>
            </a:pPr>
            <a:r>
              <a:rPr lang="en-US" dirty="0" smtClean="0"/>
              <a:t>tf1= </a:t>
            </a:r>
            <a:r>
              <a:rPr lang="en-US" dirty="0" err="1" smtClean="0"/>
              <a:t>tfidf_matrix.todense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sklearn.feature_selection</a:t>
            </a:r>
            <a:r>
              <a:rPr lang="en-US" dirty="0" smtClean="0"/>
              <a:t> import </a:t>
            </a:r>
            <a:r>
              <a:rPr lang="en-US" dirty="0" err="1" smtClean="0"/>
              <a:t>SelectPercentile</a:t>
            </a:r>
            <a:r>
              <a:rPr lang="en-US" dirty="0" smtClean="0"/>
              <a:t>, </a:t>
            </a:r>
            <a:r>
              <a:rPr lang="en-US" dirty="0" err="1" smtClean="0"/>
              <a:t>f_classif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selector = </a:t>
            </a:r>
            <a:r>
              <a:rPr lang="en-US" dirty="0" err="1" smtClean="0"/>
              <a:t>SelectPercentile</a:t>
            </a:r>
            <a:r>
              <a:rPr lang="en-US" dirty="0" smtClean="0"/>
              <a:t>(</a:t>
            </a:r>
            <a:r>
              <a:rPr lang="en-US" dirty="0" err="1" smtClean="0"/>
              <a:t>f_classif</a:t>
            </a:r>
            <a:r>
              <a:rPr lang="en-US" dirty="0" smtClean="0"/>
              <a:t>, percentile=100)</a:t>
            </a:r>
          </a:p>
          <a:p>
            <a:pPr>
              <a:buNone/>
            </a:pPr>
            <a:r>
              <a:rPr lang="en-US" dirty="0" smtClean="0"/>
              <a:t>selector.fit(</a:t>
            </a:r>
            <a:r>
              <a:rPr lang="en-US" dirty="0" err="1" smtClean="0"/>
              <a:t>a_train_b</a:t>
            </a:r>
            <a:r>
              <a:rPr lang="en-US" dirty="0" smtClean="0"/>
              <a:t>, </a:t>
            </a:r>
            <a:r>
              <a:rPr lang="en-US" dirty="0" err="1" smtClean="0"/>
              <a:t>b_train_b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a_train_b</a:t>
            </a:r>
            <a:r>
              <a:rPr lang="en-US" dirty="0" smtClean="0"/>
              <a:t> = </a:t>
            </a:r>
            <a:r>
              <a:rPr lang="en-US" dirty="0" err="1" smtClean="0"/>
              <a:t>selector.fit_transform</a:t>
            </a:r>
            <a:r>
              <a:rPr lang="en-US" dirty="0" smtClean="0"/>
              <a:t>(</a:t>
            </a:r>
            <a:r>
              <a:rPr lang="en-US" dirty="0" err="1" smtClean="0"/>
              <a:t>a_train_b</a:t>
            </a:r>
            <a:r>
              <a:rPr lang="en-US" dirty="0" smtClean="0"/>
              <a:t>, </a:t>
            </a:r>
            <a:r>
              <a:rPr lang="en-US" dirty="0" err="1" smtClean="0"/>
              <a:t>b_train_b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a_test_b</a:t>
            </a:r>
            <a:r>
              <a:rPr lang="en-US" dirty="0" smtClean="0"/>
              <a:t> = </a:t>
            </a:r>
            <a:r>
              <a:rPr lang="en-US" dirty="0" err="1" smtClean="0"/>
              <a:t>selector.transform</a:t>
            </a:r>
            <a:r>
              <a:rPr lang="en-US" dirty="0" smtClean="0"/>
              <a:t>(</a:t>
            </a:r>
            <a:r>
              <a:rPr lang="en-US" dirty="0" err="1" smtClean="0"/>
              <a:t>a_test_b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GBM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RF</a:t>
            </a:r>
          </a:p>
          <a:p>
            <a:r>
              <a:rPr lang="en-US" dirty="0" smtClean="0"/>
              <a:t>Neural Nets</a:t>
            </a:r>
          </a:p>
          <a:p>
            <a:r>
              <a:rPr lang="en-US" dirty="0" smtClean="0"/>
              <a:t>NB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tokens..?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1371600"/>
            <a:ext cx="7924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['I', 'love', 'movies', 'I', 'love', '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icecream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', 'I', 'don\x92t', 'like', 'anything', 'I', 'am', 'not', 'going', 'to', 'tell', 'you', 'anything', 'What', 'are', 'you', 'guys', 'doing', 'Where', 'are', 'you', 'all', 'going', 'with', 'it', 'I', 'love', 'her', 'doggie']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[('I', 5), ('love', 3), ('movies', 1), ('I', 5), ('love', 3), ('</a:t>
            </a:r>
            <a:r>
              <a:rPr lang="en-US" dirty="0" err="1" smtClean="0"/>
              <a:t>icecream</a:t>
            </a:r>
            <a:r>
              <a:rPr lang="en-US" dirty="0" smtClean="0"/>
              <a:t>', 1), ('I', 5), ('don\x92t', 1), ('like', 1), ('anything', 2), ('I', 5), ('am', 1), ('not', 1), ('going', 2), ('to', 1), ('tell', 1), ('you', 3), ('anything', 2), ('What', 1), ('are', 2), ('you', 3), ('guys', 1), ('doing', 1), ('Where', 1), ('are', 2), ('you', 3), ('all', 1), ('going', 2), ('with', 1), ('it', 1), ('I', 5), ('love', 3), ('her', 1), ('doggie', 1)]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  <a:endParaRPr lang="en-US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143000" y="1428751"/>
            <a:ext cx="7162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[('I', 0.15), ('love', 0.09), ('movies', 0.03), ('I', 0.15), ('love', 0.09), ('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icecream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', 0.03), ('I', 0.15), ('don\x92t', 0.03), ('like', 0.03), ('anything', 0.06), ('I', 0.15), ('am', 0.03), ('not', 0.03), ('going', 0.06), ('to', 0.03), ('tell', 0.03), ('you', 0.09), ('anything', 0.06), ('What', 0.03), ('are', 0.06), ('you', 0.09), ('guys', 0.03), ('doing', 0.03), ('Where', 0.03), ('are', 0.06), ('you', 0.09), ('all', 0.03), ('going', 0.06), ('with', 0.03), ('it', 0.03), ('I', 0.15), ('love', 0.09), ('her', 0.03), ('doggie', 0.03)]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-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TF: Term Frequency</a:t>
            </a:r>
            <a:r>
              <a:rPr lang="en-US" dirty="0" smtClean="0"/>
              <a:t>, which measures how frequently a term occurs in a document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TF(t) = (Number of times term t appears in a document) / (Total number of terms in the document).</a:t>
            </a:r>
          </a:p>
          <a:p>
            <a:r>
              <a:rPr lang="en-US" b="1" dirty="0" smtClean="0"/>
              <a:t>IDF: Inverse Document Frequency</a:t>
            </a:r>
            <a:r>
              <a:rPr lang="en-US" dirty="0" smtClean="0"/>
              <a:t>, which measures how important a term is. 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IDF(t) = </a:t>
            </a:r>
            <a:r>
              <a:rPr lang="en-US" dirty="0" err="1" smtClean="0"/>
              <a:t>log_e</a:t>
            </a:r>
            <a:r>
              <a:rPr lang="en-US" dirty="0" smtClean="0"/>
              <a:t>(Total number of documents / Number of documents with term t in it).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for 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8*22 (8 records * 22 unique words. Total words 34)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886118"/>
          <a:ext cx="8534398" cy="3257382"/>
        </p:xfrm>
        <a:graphic>
          <a:graphicData uri="http://schemas.openxmlformats.org/drawingml/2006/table">
            <a:tbl>
              <a:tblPr/>
              <a:tblGrid>
                <a:gridCol w="862072"/>
                <a:gridCol w="552381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  <a:gridCol w="339045"/>
              </a:tblGrid>
              <a:tr h="56005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u'all',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u'am',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u'anything',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u'are',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u'doggie',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u'doing',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u'don',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u'going',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u'guys',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u'her',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u'icecream',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u'it',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u'like',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u'love',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u'movies',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u'not',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u'tell',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u'to',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u'what',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u'where',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u'with',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 u'you'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 love movies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 love icecream 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 don’t like anything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 am not going to tell you anything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What are you guys doing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Where are you all going with it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 love her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doggie 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3785" marR="3785" marT="2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Unigrams,Bi</a:t>
            </a:r>
            <a:r>
              <a:rPr lang="en-US" dirty="0" smtClean="0"/>
              <a:t>-grams and Tri-grams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 love movies</a:t>
            </a:r>
          </a:p>
          <a:p>
            <a:pPr>
              <a:buNone/>
            </a:pPr>
            <a:r>
              <a:rPr lang="en-US" dirty="0" smtClean="0"/>
              <a:t>--I love, love movies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our dataset,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u'all</a:t>
            </a:r>
            <a:r>
              <a:rPr lang="en-US" dirty="0" smtClean="0"/>
              <a:t>', </a:t>
            </a:r>
            <a:r>
              <a:rPr lang="en-US" dirty="0" err="1" smtClean="0"/>
              <a:t>u'all</a:t>
            </a:r>
            <a:r>
              <a:rPr lang="en-US" dirty="0" smtClean="0"/>
              <a:t> going', </a:t>
            </a:r>
            <a:r>
              <a:rPr lang="en-US" dirty="0" err="1" smtClean="0"/>
              <a:t>u'all</a:t>
            </a:r>
            <a:r>
              <a:rPr lang="en-US" dirty="0" smtClean="0"/>
              <a:t> going with', </a:t>
            </a:r>
            <a:r>
              <a:rPr lang="en-US" dirty="0" err="1" smtClean="0"/>
              <a:t>u'am</a:t>
            </a:r>
            <a:r>
              <a:rPr lang="en-US" dirty="0" smtClean="0"/>
              <a:t>', </a:t>
            </a:r>
            <a:r>
              <a:rPr lang="en-US" dirty="0" err="1" smtClean="0"/>
              <a:t>u'am</a:t>
            </a:r>
            <a:r>
              <a:rPr lang="en-US" dirty="0" smtClean="0"/>
              <a:t> not', </a:t>
            </a:r>
            <a:r>
              <a:rPr lang="en-US" dirty="0" err="1" smtClean="0"/>
              <a:t>u'am</a:t>
            </a:r>
            <a:r>
              <a:rPr lang="en-US" dirty="0" smtClean="0"/>
              <a:t> not going', </a:t>
            </a:r>
            <a:r>
              <a:rPr lang="en-US" dirty="0" err="1" smtClean="0"/>
              <a:t>u'anything</a:t>
            </a:r>
            <a:r>
              <a:rPr lang="en-US" dirty="0" smtClean="0"/>
              <a:t>', </a:t>
            </a:r>
            <a:r>
              <a:rPr lang="en-US" dirty="0" err="1" smtClean="0"/>
              <a:t>u'are</a:t>
            </a:r>
            <a:r>
              <a:rPr lang="en-US" dirty="0" smtClean="0"/>
              <a:t>', </a:t>
            </a:r>
            <a:r>
              <a:rPr lang="en-US" dirty="0" err="1" smtClean="0"/>
              <a:t>u'are</a:t>
            </a:r>
            <a:r>
              <a:rPr lang="en-US" dirty="0" smtClean="0"/>
              <a:t> you', </a:t>
            </a:r>
            <a:r>
              <a:rPr lang="en-US" dirty="0" err="1" smtClean="0"/>
              <a:t>u'are</a:t>
            </a:r>
            <a:r>
              <a:rPr lang="en-US" dirty="0" smtClean="0"/>
              <a:t> you all', </a:t>
            </a:r>
            <a:r>
              <a:rPr lang="en-US" dirty="0" err="1" smtClean="0"/>
              <a:t>u'are</a:t>
            </a:r>
            <a:r>
              <a:rPr lang="en-US" dirty="0" smtClean="0"/>
              <a:t> you guys', </a:t>
            </a:r>
            <a:r>
              <a:rPr lang="en-US" dirty="0" err="1" smtClean="0"/>
              <a:t>u'doggie</a:t>
            </a:r>
            <a:r>
              <a:rPr lang="en-US" dirty="0" smtClean="0"/>
              <a:t>', </a:t>
            </a:r>
            <a:r>
              <a:rPr lang="en-US" dirty="0" err="1" smtClean="0"/>
              <a:t>u'doing</a:t>
            </a:r>
            <a:r>
              <a:rPr lang="en-US" dirty="0" smtClean="0"/>
              <a:t>', </a:t>
            </a:r>
            <a:r>
              <a:rPr lang="en-US" dirty="0" err="1" smtClean="0"/>
              <a:t>u'don</a:t>
            </a:r>
            <a:r>
              <a:rPr lang="en-US" dirty="0" smtClean="0"/>
              <a:t>', </a:t>
            </a:r>
            <a:r>
              <a:rPr lang="en-US" dirty="0" err="1" smtClean="0"/>
              <a:t>u'don</a:t>
            </a:r>
            <a:r>
              <a:rPr lang="en-US" dirty="0" smtClean="0"/>
              <a:t> like', </a:t>
            </a:r>
            <a:r>
              <a:rPr lang="en-US" dirty="0" err="1" smtClean="0"/>
              <a:t>u'don</a:t>
            </a:r>
            <a:r>
              <a:rPr lang="en-US" dirty="0" smtClean="0"/>
              <a:t> like anything', </a:t>
            </a:r>
            <a:r>
              <a:rPr lang="en-US" dirty="0" err="1" smtClean="0"/>
              <a:t>u'going</a:t>
            </a:r>
            <a:r>
              <a:rPr lang="en-US" dirty="0" smtClean="0"/>
              <a:t>', </a:t>
            </a:r>
            <a:r>
              <a:rPr lang="en-US" dirty="0" err="1" smtClean="0"/>
              <a:t>u'going</a:t>
            </a:r>
            <a:r>
              <a:rPr lang="en-US" dirty="0" smtClean="0"/>
              <a:t> to', </a:t>
            </a:r>
            <a:r>
              <a:rPr lang="en-US" dirty="0" err="1" smtClean="0"/>
              <a:t>u'going</a:t>
            </a:r>
            <a:r>
              <a:rPr lang="en-US" dirty="0" smtClean="0"/>
              <a:t> to tell', </a:t>
            </a:r>
            <a:r>
              <a:rPr lang="en-US" dirty="0" err="1" smtClean="0"/>
              <a:t>u'going</a:t>
            </a:r>
            <a:r>
              <a:rPr lang="en-US" dirty="0" smtClean="0"/>
              <a:t> with', </a:t>
            </a:r>
            <a:r>
              <a:rPr lang="en-US" dirty="0" err="1" smtClean="0"/>
              <a:t>u'going</a:t>
            </a:r>
            <a:r>
              <a:rPr lang="en-US" dirty="0" smtClean="0"/>
              <a:t> with it', </a:t>
            </a:r>
            <a:r>
              <a:rPr lang="en-US" dirty="0" err="1" smtClean="0"/>
              <a:t>u'guys</a:t>
            </a:r>
            <a:r>
              <a:rPr lang="en-US" dirty="0" smtClean="0"/>
              <a:t>', </a:t>
            </a:r>
            <a:r>
              <a:rPr lang="en-US" dirty="0" err="1" smtClean="0"/>
              <a:t>u'guys</a:t>
            </a:r>
            <a:r>
              <a:rPr lang="en-US" dirty="0" smtClean="0"/>
              <a:t> doing', </a:t>
            </a:r>
            <a:r>
              <a:rPr lang="en-US" dirty="0" err="1" smtClean="0"/>
              <a:t>u'her</a:t>
            </a:r>
            <a:r>
              <a:rPr lang="en-US" dirty="0" smtClean="0"/>
              <a:t>', </a:t>
            </a:r>
            <a:r>
              <a:rPr lang="en-US" dirty="0" err="1" smtClean="0"/>
              <a:t>u'icecream</a:t>
            </a:r>
            <a:r>
              <a:rPr lang="en-US" dirty="0" smtClean="0"/>
              <a:t>', </a:t>
            </a:r>
            <a:r>
              <a:rPr lang="en-US" dirty="0" err="1" smtClean="0"/>
              <a:t>u'it</a:t>
            </a:r>
            <a:r>
              <a:rPr lang="en-US" dirty="0" smtClean="0"/>
              <a:t>', </a:t>
            </a:r>
            <a:r>
              <a:rPr lang="en-US" dirty="0" err="1" smtClean="0"/>
              <a:t>u'like</a:t>
            </a:r>
            <a:r>
              <a:rPr lang="en-US" dirty="0" smtClean="0"/>
              <a:t>', </a:t>
            </a:r>
            <a:r>
              <a:rPr lang="en-US" dirty="0" err="1" smtClean="0"/>
              <a:t>u'like</a:t>
            </a:r>
            <a:r>
              <a:rPr lang="en-US" dirty="0" smtClean="0"/>
              <a:t> anything', </a:t>
            </a:r>
            <a:r>
              <a:rPr lang="en-US" dirty="0" err="1" smtClean="0"/>
              <a:t>u'love</a:t>
            </a:r>
            <a:r>
              <a:rPr lang="en-US" dirty="0" smtClean="0"/>
              <a:t>', </a:t>
            </a:r>
            <a:r>
              <a:rPr lang="en-US" dirty="0" err="1" smtClean="0"/>
              <a:t>u'love</a:t>
            </a:r>
            <a:r>
              <a:rPr lang="en-US" dirty="0" smtClean="0"/>
              <a:t> her', </a:t>
            </a:r>
            <a:r>
              <a:rPr lang="en-US" dirty="0" err="1" smtClean="0"/>
              <a:t>u'love</a:t>
            </a:r>
            <a:r>
              <a:rPr lang="en-US" dirty="0" smtClean="0"/>
              <a:t> </a:t>
            </a:r>
            <a:r>
              <a:rPr lang="en-US" dirty="0" err="1" smtClean="0"/>
              <a:t>icecream</a:t>
            </a:r>
            <a:r>
              <a:rPr lang="en-US" dirty="0" smtClean="0"/>
              <a:t>', </a:t>
            </a:r>
            <a:r>
              <a:rPr lang="en-US" dirty="0" err="1" smtClean="0"/>
              <a:t>u'love</a:t>
            </a:r>
            <a:r>
              <a:rPr lang="en-US" dirty="0" smtClean="0"/>
              <a:t> movies', </a:t>
            </a:r>
            <a:r>
              <a:rPr lang="en-US" dirty="0" err="1" smtClean="0"/>
              <a:t>u'movies</a:t>
            </a:r>
            <a:r>
              <a:rPr lang="en-US" dirty="0" smtClean="0"/>
              <a:t>', </a:t>
            </a:r>
            <a:r>
              <a:rPr lang="en-US" dirty="0" err="1" smtClean="0"/>
              <a:t>u'not</a:t>
            </a:r>
            <a:r>
              <a:rPr lang="en-US" dirty="0" smtClean="0"/>
              <a:t>', </a:t>
            </a:r>
            <a:r>
              <a:rPr lang="en-US" dirty="0" err="1" smtClean="0"/>
              <a:t>u'not</a:t>
            </a:r>
            <a:r>
              <a:rPr lang="en-US" dirty="0" smtClean="0"/>
              <a:t> going', </a:t>
            </a:r>
            <a:r>
              <a:rPr lang="en-US" dirty="0" err="1" smtClean="0"/>
              <a:t>u'not</a:t>
            </a:r>
            <a:r>
              <a:rPr lang="en-US" dirty="0" smtClean="0"/>
              <a:t> going to', </a:t>
            </a:r>
            <a:r>
              <a:rPr lang="en-US" dirty="0" err="1" smtClean="0"/>
              <a:t>u'tell</a:t>
            </a:r>
            <a:r>
              <a:rPr lang="en-US" dirty="0" smtClean="0"/>
              <a:t>', </a:t>
            </a:r>
            <a:r>
              <a:rPr lang="en-US" dirty="0" err="1" smtClean="0"/>
              <a:t>u'tell</a:t>
            </a:r>
            <a:r>
              <a:rPr lang="en-US" dirty="0" smtClean="0"/>
              <a:t> you', </a:t>
            </a:r>
            <a:r>
              <a:rPr lang="en-US" dirty="0" err="1" smtClean="0"/>
              <a:t>u'tell</a:t>
            </a:r>
            <a:r>
              <a:rPr lang="en-US" dirty="0" smtClean="0"/>
              <a:t> you anything', </a:t>
            </a:r>
            <a:r>
              <a:rPr lang="en-US" dirty="0" err="1" smtClean="0"/>
              <a:t>u'to</a:t>
            </a:r>
            <a:r>
              <a:rPr lang="en-US" dirty="0" smtClean="0"/>
              <a:t>', </a:t>
            </a:r>
            <a:r>
              <a:rPr lang="en-US" dirty="0" err="1" smtClean="0"/>
              <a:t>u'to</a:t>
            </a:r>
            <a:r>
              <a:rPr lang="en-US" dirty="0" smtClean="0"/>
              <a:t> tell', </a:t>
            </a:r>
            <a:r>
              <a:rPr lang="en-US" dirty="0" err="1" smtClean="0"/>
              <a:t>u'to</a:t>
            </a:r>
            <a:r>
              <a:rPr lang="en-US" dirty="0" smtClean="0"/>
              <a:t> tell you', </a:t>
            </a:r>
            <a:r>
              <a:rPr lang="en-US" dirty="0" err="1" smtClean="0"/>
              <a:t>u'what</a:t>
            </a:r>
            <a:r>
              <a:rPr lang="en-US" dirty="0" smtClean="0"/>
              <a:t>', </a:t>
            </a:r>
            <a:r>
              <a:rPr lang="en-US" dirty="0" err="1" smtClean="0"/>
              <a:t>u'what</a:t>
            </a:r>
            <a:r>
              <a:rPr lang="en-US" dirty="0" smtClean="0"/>
              <a:t> are', </a:t>
            </a:r>
            <a:r>
              <a:rPr lang="en-US" dirty="0" err="1" smtClean="0"/>
              <a:t>u'what</a:t>
            </a:r>
            <a:r>
              <a:rPr lang="en-US" dirty="0" smtClean="0"/>
              <a:t> are you', </a:t>
            </a:r>
            <a:r>
              <a:rPr lang="en-US" dirty="0" err="1" smtClean="0"/>
              <a:t>u'where</a:t>
            </a:r>
            <a:r>
              <a:rPr lang="en-US" dirty="0" smtClean="0"/>
              <a:t>', </a:t>
            </a:r>
            <a:r>
              <a:rPr lang="en-US" dirty="0" err="1" smtClean="0"/>
              <a:t>u'where</a:t>
            </a:r>
            <a:r>
              <a:rPr lang="en-US" dirty="0" smtClean="0"/>
              <a:t> are', </a:t>
            </a:r>
            <a:r>
              <a:rPr lang="en-US" dirty="0" err="1" smtClean="0"/>
              <a:t>u'where</a:t>
            </a:r>
            <a:r>
              <a:rPr lang="en-US" dirty="0" smtClean="0"/>
              <a:t> are you', </a:t>
            </a:r>
            <a:r>
              <a:rPr lang="en-US" dirty="0" err="1" smtClean="0"/>
              <a:t>u'with</a:t>
            </a:r>
            <a:r>
              <a:rPr lang="en-US" dirty="0" smtClean="0"/>
              <a:t>', </a:t>
            </a:r>
            <a:r>
              <a:rPr lang="en-US" dirty="0" err="1" smtClean="0"/>
              <a:t>u'with</a:t>
            </a:r>
            <a:r>
              <a:rPr lang="en-US" dirty="0" smtClean="0"/>
              <a:t> it', </a:t>
            </a:r>
            <a:r>
              <a:rPr lang="en-US" dirty="0" err="1" smtClean="0"/>
              <a:t>u'you</a:t>
            </a:r>
            <a:r>
              <a:rPr lang="en-US" dirty="0" smtClean="0"/>
              <a:t>', </a:t>
            </a:r>
            <a:r>
              <a:rPr lang="en-US" dirty="0" err="1" smtClean="0"/>
              <a:t>u'you</a:t>
            </a:r>
            <a:r>
              <a:rPr lang="en-US" dirty="0" smtClean="0"/>
              <a:t> all', </a:t>
            </a:r>
            <a:r>
              <a:rPr lang="en-US" dirty="0" err="1" smtClean="0"/>
              <a:t>u'you</a:t>
            </a:r>
            <a:r>
              <a:rPr lang="en-US" dirty="0" smtClean="0"/>
              <a:t> all going', </a:t>
            </a:r>
            <a:r>
              <a:rPr lang="en-US" dirty="0" err="1" smtClean="0"/>
              <a:t>u'you</a:t>
            </a:r>
            <a:r>
              <a:rPr lang="en-US" dirty="0" smtClean="0"/>
              <a:t> anything', </a:t>
            </a:r>
            <a:r>
              <a:rPr lang="en-US" dirty="0" err="1" smtClean="0"/>
              <a:t>u'you</a:t>
            </a:r>
            <a:r>
              <a:rPr lang="en-US" dirty="0" smtClean="0"/>
              <a:t> guys', </a:t>
            </a:r>
            <a:r>
              <a:rPr lang="en-US" dirty="0" err="1" smtClean="0"/>
              <a:t>u'you</a:t>
            </a:r>
            <a:r>
              <a:rPr lang="en-US" dirty="0" smtClean="0"/>
              <a:t> guys doing']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code to </a:t>
            </a:r>
            <a:r>
              <a:rPr lang="en-US" dirty="0" err="1" smtClean="0"/>
              <a:t>genarate</a:t>
            </a:r>
            <a:r>
              <a:rPr lang="en-US" dirty="0" smtClean="0"/>
              <a:t> </a:t>
            </a:r>
            <a:r>
              <a:rPr lang="en-US" dirty="0" err="1" smtClean="0"/>
              <a:t>tf-idf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Input dataset (List of strings)-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u'I</a:t>
            </a:r>
            <a:r>
              <a:rPr lang="en-US" sz="1400" dirty="0" smtClean="0"/>
              <a:t> love movies', </a:t>
            </a:r>
            <a:r>
              <a:rPr lang="en-US" sz="1400" dirty="0" err="1" smtClean="0"/>
              <a:t>u'I</a:t>
            </a:r>
            <a:r>
              <a:rPr lang="en-US" sz="1400" dirty="0" smtClean="0"/>
              <a:t> love </a:t>
            </a:r>
            <a:r>
              <a:rPr lang="en-US" sz="1400" dirty="0" err="1" smtClean="0"/>
              <a:t>icecream</a:t>
            </a:r>
            <a:r>
              <a:rPr lang="en-US" sz="1400" dirty="0" smtClean="0"/>
              <a:t> ', </a:t>
            </a:r>
            <a:r>
              <a:rPr lang="en-US" sz="1400" dirty="0" err="1" smtClean="0"/>
              <a:t>u'I</a:t>
            </a:r>
            <a:r>
              <a:rPr lang="en-US" sz="1400" dirty="0" smtClean="0"/>
              <a:t> don\x92t like anything', </a:t>
            </a:r>
            <a:r>
              <a:rPr lang="en-US" sz="1400" dirty="0" err="1" smtClean="0"/>
              <a:t>u'I</a:t>
            </a:r>
            <a:r>
              <a:rPr lang="en-US" sz="1400" dirty="0" smtClean="0"/>
              <a:t> am not going to tell you anything', </a:t>
            </a:r>
            <a:r>
              <a:rPr lang="en-US" sz="1400" dirty="0" err="1" smtClean="0"/>
              <a:t>u'What</a:t>
            </a:r>
            <a:r>
              <a:rPr lang="en-US" sz="1400" dirty="0" smtClean="0"/>
              <a:t> are you guys doing', </a:t>
            </a:r>
            <a:r>
              <a:rPr lang="en-US" sz="1400" dirty="0" err="1" smtClean="0"/>
              <a:t>u'Where</a:t>
            </a:r>
            <a:r>
              <a:rPr lang="en-US" sz="1400" dirty="0" smtClean="0"/>
              <a:t> are you all going with it', </a:t>
            </a:r>
            <a:r>
              <a:rPr lang="en-US" sz="1400" dirty="0" err="1" smtClean="0"/>
              <a:t>u'I</a:t>
            </a:r>
            <a:r>
              <a:rPr lang="en-US" sz="1400" dirty="0" smtClean="0"/>
              <a:t> love her', </a:t>
            </a:r>
            <a:r>
              <a:rPr lang="en-US" sz="1400" dirty="0" err="1" smtClean="0"/>
              <a:t>u'doggie</a:t>
            </a:r>
            <a:r>
              <a:rPr lang="en-US" sz="1400" dirty="0" smtClean="0"/>
              <a:t> ']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Code: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sklearn.feature_extraction.text</a:t>
            </a:r>
            <a:r>
              <a:rPr lang="en-US" sz="1400" dirty="0" smtClean="0"/>
              <a:t> import </a:t>
            </a:r>
            <a:r>
              <a:rPr lang="en-US" sz="1400" dirty="0" err="1" smtClean="0"/>
              <a:t>TfidfVectorizer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tfidf_vectorizer</a:t>
            </a:r>
            <a:r>
              <a:rPr lang="en-US" sz="1400" dirty="0" smtClean="0"/>
              <a:t> = </a:t>
            </a:r>
            <a:r>
              <a:rPr lang="en-US" sz="1400" dirty="0" err="1" smtClean="0"/>
              <a:t>TfidfVectorizer</a:t>
            </a:r>
            <a:r>
              <a:rPr lang="en-US" sz="1400" dirty="0" smtClean="0"/>
              <a:t>(</a:t>
            </a:r>
            <a:r>
              <a:rPr lang="en-US" sz="1400" dirty="0" err="1" smtClean="0"/>
              <a:t>min_df</a:t>
            </a:r>
            <a:r>
              <a:rPr lang="en-US" sz="1400" dirty="0" smtClean="0"/>
              <a:t>=0.0,analyzer=</a:t>
            </a:r>
            <a:r>
              <a:rPr lang="en-US" sz="1400" dirty="0" err="1" smtClean="0"/>
              <a:t>u'word',ngram_range</a:t>
            </a:r>
            <a:r>
              <a:rPr lang="en-US" sz="1400" dirty="0" smtClean="0"/>
              <a:t>=(1, 4),</a:t>
            </a:r>
            <a:r>
              <a:rPr lang="en-US" sz="1400" dirty="0" err="1" smtClean="0"/>
              <a:t>stop_words</a:t>
            </a:r>
            <a:r>
              <a:rPr lang="en-US" sz="1400" dirty="0" smtClean="0"/>
              <a:t>=None)</a:t>
            </a:r>
          </a:p>
          <a:p>
            <a:pPr>
              <a:buNone/>
            </a:pPr>
            <a:r>
              <a:rPr lang="en-US" sz="1400" dirty="0" err="1" smtClean="0"/>
              <a:t>tfidf_matrix</a:t>
            </a:r>
            <a:r>
              <a:rPr lang="en-US" sz="1400" dirty="0" smtClean="0"/>
              <a:t> = </a:t>
            </a:r>
            <a:r>
              <a:rPr lang="en-US" sz="1400" dirty="0" err="1" smtClean="0"/>
              <a:t>tfidf_vectorizer.fit_transform</a:t>
            </a:r>
            <a:r>
              <a:rPr lang="en-US" sz="1400" dirty="0" smtClean="0"/>
              <a:t>(tt1)</a:t>
            </a:r>
          </a:p>
          <a:p>
            <a:pPr>
              <a:buNone/>
            </a:pPr>
            <a:r>
              <a:rPr lang="en-US" sz="1400" dirty="0" smtClean="0"/>
              <a:t>tf1= </a:t>
            </a:r>
            <a:r>
              <a:rPr lang="en-US" sz="1400" dirty="0" err="1" smtClean="0"/>
              <a:t>tfidf_matrix.todense</a:t>
            </a:r>
            <a:r>
              <a:rPr lang="en-US" sz="1400" dirty="0" smtClean="0"/>
              <a:t>()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12844</TotalTime>
  <Words>1450</Words>
  <Application>Microsoft Office PowerPoint</Application>
  <PresentationFormat>On-screen Show (16:9)</PresentationFormat>
  <Paragraphs>391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Getting Started with Text Mining</vt:lpstr>
      <vt:lpstr>Lets look at some text</vt:lpstr>
      <vt:lpstr>the tokens..?</vt:lpstr>
      <vt:lpstr>word frequency</vt:lpstr>
      <vt:lpstr>Term Frequency</vt:lpstr>
      <vt:lpstr>TF - IDF</vt:lpstr>
      <vt:lpstr>Tf-idf for our dataset</vt:lpstr>
      <vt:lpstr>Unigrams,Bi-grams and Tri-grams</vt:lpstr>
      <vt:lpstr>Python code to genarate tf-idf matrix</vt:lpstr>
      <vt:lpstr>Text Classification</vt:lpstr>
      <vt:lpstr>Classifying text - Methods</vt:lpstr>
      <vt:lpstr>Classifying text - Methods</vt:lpstr>
      <vt:lpstr>Classifying text - Methods</vt:lpstr>
      <vt:lpstr>Supervised Learning – Case Study</vt:lpstr>
      <vt:lpstr>Lets look at some text</vt:lpstr>
      <vt:lpstr>Class Distribution</vt:lpstr>
      <vt:lpstr>Preprocess the data</vt:lpstr>
      <vt:lpstr>Stop Words</vt:lpstr>
      <vt:lpstr>Stemming</vt:lpstr>
      <vt:lpstr>Stemmed words</vt:lpstr>
      <vt:lpstr>Stemming and Lemmetizing Code</vt:lpstr>
      <vt:lpstr>Spell checker</vt:lpstr>
      <vt:lpstr>Sampling – Train and Validation </vt:lpstr>
      <vt:lpstr>Generate features or word tokens and vectorize</vt:lpstr>
      <vt:lpstr>Feature Selection</vt:lpstr>
      <vt:lpstr>Build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text data</dc:title>
  <dc:creator>admin</dc:creator>
  <cp:lastModifiedBy>user</cp:lastModifiedBy>
  <cp:revision>35</cp:revision>
  <dcterms:created xsi:type="dcterms:W3CDTF">2006-08-16T00:00:00Z</dcterms:created>
  <dcterms:modified xsi:type="dcterms:W3CDTF">2018-10-05T04:33:14Z</dcterms:modified>
</cp:coreProperties>
</file>