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Default Extension="bin" ContentType="application/vnd.openxmlformats-officedocument.oleObject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9" r:id="rId6"/>
    <p:sldId id="271" r:id="rId7"/>
    <p:sldId id="270" r:id="rId8"/>
    <p:sldId id="272" r:id="rId9"/>
    <p:sldId id="261" r:id="rId10"/>
    <p:sldId id="260" r:id="rId11"/>
    <p:sldId id="292" r:id="rId12"/>
    <p:sldId id="293" r:id="rId13"/>
    <p:sldId id="262" r:id="rId14"/>
    <p:sldId id="273" r:id="rId15"/>
    <p:sldId id="280" r:id="rId16"/>
    <p:sldId id="274" r:id="rId17"/>
    <p:sldId id="263" r:id="rId18"/>
    <p:sldId id="278" r:id="rId19"/>
    <p:sldId id="275" r:id="rId20"/>
    <p:sldId id="279" r:id="rId21"/>
    <p:sldId id="276" r:id="rId22"/>
    <p:sldId id="264" r:id="rId23"/>
    <p:sldId id="265" r:id="rId24"/>
    <p:sldId id="281" r:id="rId25"/>
    <p:sldId id="285" r:id="rId26"/>
    <p:sldId id="282" r:id="rId27"/>
    <p:sldId id="291" r:id="rId28"/>
    <p:sldId id="283" r:id="rId29"/>
    <p:sldId id="286" r:id="rId30"/>
    <p:sldId id="287" r:id="rId31"/>
    <p:sldId id="284" r:id="rId32"/>
    <p:sldId id="266" r:id="rId33"/>
    <p:sldId id="288" r:id="rId34"/>
    <p:sldId id="267" r:id="rId35"/>
    <p:sldId id="289" r:id="rId36"/>
    <p:sldId id="290" r:id="rId37"/>
    <p:sldId id="268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9710" autoAdjust="0"/>
  </p:normalViewPr>
  <p:slideViewPr>
    <p:cSldViewPr snapToGrid="0">
      <p:cViewPr varScale="1">
        <p:scale>
          <a:sx n="78" d="100"/>
          <a:sy n="78" d="100"/>
        </p:scale>
        <p:origin x="-165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B7B30-DF47-45D9-B125-450CB83BB62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260F80-D88B-4404-BB1A-6F623EC9231B}">
      <dgm:prSet phldrT="[Text]"/>
      <dgm:spPr/>
      <dgm:t>
        <a:bodyPr/>
        <a:lstStyle/>
        <a:p>
          <a:r>
            <a:rPr lang="en-US" dirty="0" smtClean="0"/>
            <a:t>Will it Rain Today</a:t>
          </a:r>
          <a:endParaRPr lang="en-US" dirty="0"/>
        </a:p>
      </dgm:t>
    </dgm:pt>
    <dgm:pt modelId="{C8789FE4-72EB-40F6-A65E-33543F4AE95E}" type="parTrans" cxnId="{12C6FA24-08A7-4B36-9375-A99D9DE7035B}">
      <dgm:prSet/>
      <dgm:spPr/>
      <dgm:t>
        <a:bodyPr/>
        <a:lstStyle/>
        <a:p>
          <a:endParaRPr lang="en-US"/>
        </a:p>
      </dgm:t>
    </dgm:pt>
    <dgm:pt modelId="{94C4E0F9-16F7-4834-AD79-D1755FD3272B}" type="sibTrans" cxnId="{12C6FA24-08A7-4B36-9375-A99D9DE7035B}">
      <dgm:prSet/>
      <dgm:spPr/>
      <dgm:t>
        <a:bodyPr/>
        <a:lstStyle/>
        <a:p>
          <a:endParaRPr lang="en-US"/>
        </a:p>
      </dgm:t>
    </dgm:pt>
    <dgm:pt modelId="{8A28B1AD-46D2-48FA-89F3-9F54C9F2B809}">
      <dgm:prSet phldrT="[Text]"/>
      <dgm:spPr/>
      <dgm:t>
        <a:bodyPr/>
        <a:lstStyle/>
        <a:p>
          <a:r>
            <a:rPr lang="en-US" dirty="0" smtClean="0"/>
            <a:t>Rained Yesterday - Yes</a:t>
          </a:r>
          <a:endParaRPr lang="en-US" dirty="0"/>
        </a:p>
      </dgm:t>
    </dgm:pt>
    <dgm:pt modelId="{1E461C03-A6ED-44A6-B755-FA02AB85C15D}" type="parTrans" cxnId="{F0800481-E9A7-4165-9995-0284D71108D3}">
      <dgm:prSet/>
      <dgm:spPr/>
      <dgm:t>
        <a:bodyPr/>
        <a:lstStyle/>
        <a:p>
          <a:endParaRPr lang="en-US"/>
        </a:p>
      </dgm:t>
    </dgm:pt>
    <dgm:pt modelId="{5ECFFB46-1FF3-49FC-86ED-56797836EAF6}" type="sibTrans" cxnId="{F0800481-E9A7-4165-9995-0284D71108D3}">
      <dgm:prSet/>
      <dgm:spPr/>
      <dgm:t>
        <a:bodyPr/>
        <a:lstStyle/>
        <a:p>
          <a:endParaRPr lang="en-US"/>
        </a:p>
      </dgm:t>
    </dgm:pt>
    <dgm:pt modelId="{3AC0980B-6239-4E87-B3E1-7F50C05500A9}">
      <dgm:prSet phldrT="[Text]"/>
      <dgm:spPr/>
      <dgm:t>
        <a:bodyPr/>
        <a:lstStyle/>
        <a:p>
          <a:r>
            <a:rPr lang="en-US" dirty="0" smtClean="0"/>
            <a:t>Windy - Yes</a:t>
          </a:r>
          <a:endParaRPr lang="en-US" dirty="0"/>
        </a:p>
      </dgm:t>
    </dgm:pt>
    <dgm:pt modelId="{6F71FD06-DC3D-4985-A404-B7036B10981D}" type="parTrans" cxnId="{E7F1126F-039A-4E5A-9730-1258E0B1C916}">
      <dgm:prSet/>
      <dgm:spPr/>
      <dgm:t>
        <a:bodyPr/>
        <a:lstStyle/>
        <a:p>
          <a:endParaRPr lang="en-US"/>
        </a:p>
      </dgm:t>
    </dgm:pt>
    <dgm:pt modelId="{A8D41839-F30A-4C9C-86AC-4B5E59CE5C9A}" type="sibTrans" cxnId="{E7F1126F-039A-4E5A-9730-1258E0B1C916}">
      <dgm:prSet/>
      <dgm:spPr/>
      <dgm:t>
        <a:bodyPr/>
        <a:lstStyle/>
        <a:p>
          <a:endParaRPr lang="en-US"/>
        </a:p>
      </dgm:t>
    </dgm:pt>
    <dgm:pt modelId="{0C8BA56A-3257-4477-9965-41EA6DD3E173}">
      <dgm:prSet phldrT="[Text]"/>
      <dgm:spPr/>
      <dgm:t>
        <a:bodyPr/>
        <a:lstStyle/>
        <a:p>
          <a:r>
            <a:rPr lang="en-US" dirty="0" smtClean="0"/>
            <a:t>Windy-No</a:t>
          </a:r>
          <a:endParaRPr lang="en-US" dirty="0"/>
        </a:p>
      </dgm:t>
    </dgm:pt>
    <dgm:pt modelId="{24FEEBF2-0F52-4E61-9FA8-840E527646A4}" type="parTrans" cxnId="{9BAE92FF-2E10-44C8-96D2-041FB29FE18F}">
      <dgm:prSet/>
      <dgm:spPr/>
      <dgm:t>
        <a:bodyPr/>
        <a:lstStyle/>
        <a:p>
          <a:endParaRPr lang="en-US"/>
        </a:p>
      </dgm:t>
    </dgm:pt>
    <dgm:pt modelId="{3D7AC916-42D2-40AE-ACC9-0E1A001190B6}" type="sibTrans" cxnId="{9BAE92FF-2E10-44C8-96D2-041FB29FE18F}">
      <dgm:prSet/>
      <dgm:spPr/>
      <dgm:t>
        <a:bodyPr/>
        <a:lstStyle/>
        <a:p>
          <a:endParaRPr lang="en-US"/>
        </a:p>
      </dgm:t>
    </dgm:pt>
    <dgm:pt modelId="{3C28BDEE-BA6F-40FE-8D5C-BB5B0D425060}">
      <dgm:prSet phldrT="[Text]"/>
      <dgm:spPr/>
      <dgm:t>
        <a:bodyPr/>
        <a:lstStyle/>
        <a:p>
          <a:r>
            <a:rPr lang="en-US" dirty="0" smtClean="0"/>
            <a:t>Rained Yesterday - No</a:t>
          </a:r>
          <a:endParaRPr lang="en-US" dirty="0"/>
        </a:p>
      </dgm:t>
    </dgm:pt>
    <dgm:pt modelId="{220B44FF-C55F-4FB0-AD94-C43C05945999}" type="parTrans" cxnId="{EC7DE768-1D90-4CB6-9B95-449E646FA3F1}">
      <dgm:prSet/>
      <dgm:spPr/>
      <dgm:t>
        <a:bodyPr/>
        <a:lstStyle/>
        <a:p>
          <a:endParaRPr lang="en-US"/>
        </a:p>
      </dgm:t>
    </dgm:pt>
    <dgm:pt modelId="{148741EF-D71A-416C-8F22-D9C9CED9A4FF}" type="sibTrans" cxnId="{EC7DE768-1D90-4CB6-9B95-449E646FA3F1}">
      <dgm:prSet/>
      <dgm:spPr/>
      <dgm:t>
        <a:bodyPr/>
        <a:lstStyle/>
        <a:p>
          <a:endParaRPr lang="en-US"/>
        </a:p>
      </dgm:t>
    </dgm:pt>
    <dgm:pt modelId="{62C33A12-7607-44D4-8051-0190BFE0E597}" type="pres">
      <dgm:prSet presAssocID="{9A6B7B30-DF47-45D9-B125-450CB83BB6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002DA9-95BF-4793-B349-7B1498ED6EEB}" type="pres">
      <dgm:prSet presAssocID="{D9260F80-D88B-4404-BB1A-6F623EC9231B}" presName="hierRoot1" presStyleCnt="0"/>
      <dgm:spPr/>
    </dgm:pt>
    <dgm:pt modelId="{0DE4B96F-FD0A-416A-A43B-EE127439AB31}" type="pres">
      <dgm:prSet presAssocID="{D9260F80-D88B-4404-BB1A-6F623EC9231B}" presName="composite" presStyleCnt="0"/>
      <dgm:spPr/>
    </dgm:pt>
    <dgm:pt modelId="{280DD24C-3662-49F6-85B5-6970C7B63294}" type="pres">
      <dgm:prSet presAssocID="{D9260F80-D88B-4404-BB1A-6F623EC9231B}" presName="background" presStyleLbl="node0" presStyleIdx="0" presStyleCnt="1"/>
      <dgm:spPr/>
    </dgm:pt>
    <dgm:pt modelId="{A88BCEB5-E0A0-41A3-9CBA-A73DDD6D70F4}" type="pres">
      <dgm:prSet presAssocID="{D9260F80-D88B-4404-BB1A-6F623EC9231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5A7E18-B30B-434C-9F4D-1233A4BCEB96}" type="pres">
      <dgm:prSet presAssocID="{D9260F80-D88B-4404-BB1A-6F623EC9231B}" presName="hierChild2" presStyleCnt="0"/>
      <dgm:spPr/>
    </dgm:pt>
    <dgm:pt modelId="{2E234F10-5B4E-483E-97F3-F0D3C1635F62}" type="pres">
      <dgm:prSet presAssocID="{1E461C03-A6ED-44A6-B755-FA02AB85C15D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1E51192-7F45-4A7D-9ABD-D952109C7D1E}" type="pres">
      <dgm:prSet presAssocID="{8A28B1AD-46D2-48FA-89F3-9F54C9F2B809}" presName="hierRoot2" presStyleCnt="0"/>
      <dgm:spPr/>
    </dgm:pt>
    <dgm:pt modelId="{AE01F554-7964-4483-92F3-A6CBDB3F99EB}" type="pres">
      <dgm:prSet presAssocID="{8A28B1AD-46D2-48FA-89F3-9F54C9F2B809}" presName="composite2" presStyleCnt="0"/>
      <dgm:spPr/>
    </dgm:pt>
    <dgm:pt modelId="{E06DE76B-9BC1-4A79-96DA-5AD9CC153615}" type="pres">
      <dgm:prSet presAssocID="{8A28B1AD-46D2-48FA-89F3-9F54C9F2B809}" presName="background2" presStyleLbl="node2" presStyleIdx="0" presStyleCnt="2"/>
      <dgm:spPr/>
    </dgm:pt>
    <dgm:pt modelId="{F2D98ECB-8053-478B-82F7-04493205597A}" type="pres">
      <dgm:prSet presAssocID="{8A28B1AD-46D2-48FA-89F3-9F54C9F2B80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FF5878-7FA1-434F-8F8E-9B39E506235D}" type="pres">
      <dgm:prSet presAssocID="{8A28B1AD-46D2-48FA-89F3-9F54C9F2B809}" presName="hierChild3" presStyleCnt="0"/>
      <dgm:spPr/>
    </dgm:pt>
    <dgm:pt modelId="{54CF0E50-D02C-4291-A609-AE28BB2C35A9}" type="pres">
      <dgm:prSet presAssocID="{6F71FD06-DC3D-4985-A404-B7036B10981D}" presName="Name17" presStyleLbl="parChTrans1D3" presStyleIdx="0" presStyleCnt="2"/>
      <dgm:spPr/>
      <dgm:t>
        <a:bodyPr/>
        <a:lstStyle/>
        <a:p>
          <a:endParaRPr lang="en-US"/>
        </a:p>
      </dgm:t>
    </dgm:pt>
    <dgm:pt modelId="{FEAB12A5-097F-40BB-ACD1-5870E80EF9A2}" type="pres">
      <dgm:prSet presAssocID="{3AC0980B-6239-4E87-B3E1-7F50C05500A9}" presName="hierRoot3" presStyleCnt="0"/>
      <dgm:spPr/>
    </dgm:pt>
    <dgm:pt modelId="{F9386BBA-B0FF-44FB-A51C-065F4BC48C19}" type="pres">
      <dgm:prSet presAssocID="{3AC0980B-6239-4E87-B3E1-7F50C05500A9}" presName="composite3" presStyleCnt="0"/>
      <dgm:spPr/>
    </dgm:pt>
    <dgm:pt modelId="{E37B10AE-F86A-48EC-BB17-98B38904035F}" type="pres">
      <dgm:prSet presAssocID="{3AC0980B-6239-4E87-B3E1-7F50C05500A9}" presName="background3" presStyleLbl="node3" presStyleIdx="0" presStyleCnt="2"/>
      <dgm:spPr/>
    </dgm:pt>
    <dgm:pt modelId="{1FCA59CA-89FB-43DC-B97E-473C374EA5FD}" type="pres">
      <dgm:prSet presAssocID="{3AC0980B-6239-4E87-B3E1-7F50C05500A9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DAB719-8EDA-480B-9D10-24503924CAF4}" type="pres">
      <dgm:prSet presAssocID="{3AC0980B-6239-4E87-B3E1-7F50C05500A9}" presName="hierChild4" presStyleCnt="0"/>
      <dgm:spPr/>
    </dgm:pt>
    <dgm:pt modelId="{C88270F8-C966-4C97-8945-85B12222DC48}" type="pres">
      <dgm:prSet presAssocID="{24FEEBF2-0F52-4E61-9FA8-840E527646A4}" presName="Name17" presStyleLbl="parChTrans1D3" presStyleIdx="1" presStyleCnt="2"/>
      <dgm:spPr/>
      <dgm:t>
        <a:bodyPr/>
        <a:lstStyle/>
        <a:p>
          <a:endParaRPr lang="en-US"/>
        </a:p>
      </dgm:t>
    </dgm:pt>
    <dgm:pt modelId="{2D5A8C1D-98C1-45C7-8386-F785D3832290}" type="pres">
      <dgm:prSet presAssocID="{0C8BA56A-3257-4477-9965-41EA6DD3E173}" presName="hierRoot3" presStyleCnt="0"/>
      <dgm:spPr/>
    </dgm:pt>
    <dgm:pt modelId="{1E4EA14D-B0F7-44EC-A5A9-9A973C8CA9A4}" type="pres">
      <dgm:prSet presAssocID="{0C8BA56A-3257-4477-9965-41EA6DD3E173}" presName="composite3" presStyleCnt="0"/>
      <dgm:spPr/>
    </dgm:pt>
    <dgm:pt modelId="{9B901742-7C0C-40BB-B696-DC73F2EBCA71}" type="pres">
      <dgm:prSet presAssocID="{0C8BA56A-3257-4477-9965-41EA6DD3E173}" presName="background3" presStyleLbl="node3" presStyleIdx="1" presStyleCnt="2"/>
      <dgm:spPr/>
    </dgm:pt>
    <dgm:pt modelId="{946FA0A8-B6D4-40C3-A0C3-20EB0FB24A76}" type="pres">
      <dgm:prSet presAssocID="{0C8BA56A-3257-4477-9965-41EA6DD3E17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B89E0F-9B54-4F0D-91C0-1B7AC7768071}" type="pres">
      <dgm:prSet presAssocID="{0C8BA56A-3257-4477-9965-41EA6DD3E173}" presName="hierChild4" presStyleCnt="0"/>
      <dgm:spPr/>
    </dgm:pt>
    <dgm:pt modelId="{F6B77692-BAED-44EB-98B0-9BE0CB8F75D2}" type="pres">
      <dgm:prSet presAssocID="{220B44FF-C55F-4FB0-AD94-C43C0594599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B635455-3CBB-439C-8A7F-EECFEB98B0A2}" type="pres">
      <dgm:prSet presAssocID="{3C28BDEE-BA6F-40FE-8D5C-BB5B0D425060}" presName="hierRoot2" presStyleCnt="0"/>
      <dgm:spPr/>
    </dgm:pt>
    <dgm:pt modelId="{5EF96281-1A6E-47E7-AEED-09BA643DF59E}" type="pres">
      <dgm:prSet presAssocID="{3C28BDEE-BA6F-40FE-8D5C-BB5B0D425060}" presName="composite2" presStyleCnt="0"/>
      <dgm:spPr/>
    </dgm:pt>
    <dgm:pt modelId="{98BACB6A-9FD3-486D-9467-95EC032476C0}" type="pres">
      <dgm:prSet presAssocID="{3C28BDEE-BA6F-40FE-8D5C-BB5B0D425060}" presName="background2" presStyleLbl="node2" presStyleIdx="1" presStyleCnt="2"/>
      <dgm:spPr/>
    </dgm:pt>
    <dgm:pt modelId="{FF4AF822-3902-4C70-BE23-900944655B7E}" type="pres">
      <dgm:prSet presAssocID="{3C28BDEE-BA6F-40FE-8D5C-BB5B0D42506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433F0E-3139-4CC8-8CB2-9952FA31C7BE}" type="pres">
      <dgm:prSet presAssocID="{3C28BDEE-BA6F-40FE-8D5C-BB5B0D425060}" presName="hierChild3" presStyleCnt="0"/>
      <dgm:spPr/>
    </dgm:pt>
  </dgm:ptLst>
  <dgm:cxnLst>
    <dgm:cxn modelId="{35E69E29-297C-406D-A27E-049FE6CC4F06}" type="presOf" srcId="{D9260F80-D88B-4404-BB1A-6F623EC9231B}" destId="{A88BCEB5-E0A0-41A3-9CBA-A73DDD6D70F4}" srcOrd="0" destOrd="0" presId="urn:microsoft.com/office/officeart/2005/8/layout/hierarchy1"/>
    <dgm:cxn modelId="{8A6CCFB3-49B5-4CCB-82B0-BB9864BC8750}" type="presOf" srcId="{9A6B7B30-DF47-45D9-B125-450CB83BB623}" destId="{62C33A12-7607-44D4-8051-0190BFE0E597}" srcOrd="0" destOrd="0" presId="urn:microsoft.com/office/officeart/2005/8/layout/hierarchy1"/>
    <dgm:cxn modelId="{AF243519-8D85-4B9D-A055-BC8096320DA4}" type="presOf" srcId="{8A28B1AD-46D2-48FA-89F3-9F54C9F2B809}" destId="{F2D98ECB-8053-478B-82F7-04493205597A}" srcOrd="0" destOrd="0" presId="urn:microsoft.com/office/officeart/2005/8/layout/hierarchy1"/>
    <dgm:cxn modelId="{12C6FA24-08A7-4B36-9375-A99D9DE7035B}" srcId="{9A6B7B30-DF47-45D9-B125-450CB83BB623}" destId="{D9260F80-D88B-4404-BB1A-6F623EC9231B}" srcOrd="0" destOrd="0" parTransId="{C8789FE4-72EB-40F6-A65E-33543F4AE95E}" sibTransId="{94C4E0F9-16F7-4834-AD79-D1755FD3272B}"/>
    <dgm:cxn modelId="{9BAE92FF-2E10-44C8-96D2-041FB29FE18F}" srcId="{8A28B1AD-46D2-48FA-89F3-9F54C9F2B809}" destId="{0C8BA56A-3257-4477-9965-41EA6DD3E173}" srcOrd="1" destOrd="0" parTransId="{24FEEBF2-0F52-4E61-9FA8-840E527646A4}" sibTransId="{3D7AC916-42D2-40AE-ACC9-0E1A001190B6}"/>
    <dgm:cxn modelId="{3D1422BE-BC10-432E-9E1B-7DCBEE9B796A}" type="presOf" srcId="{0C8BA56A-3257-4477-9965-41EA6DD3E173}" destId="{946FA0A8-B6D4-40C3-A0C3-20EB0FB24A76}" srcOrd="0" destOrd="0" presId="urn:microsoft.com/office/officeart/2005/8/layout/hierarchy1"/>
    <dgm:cxn modelId="{EC7DE768-1D90-4CB6-9B95-449E646FA3F1}" srcId="{D9260F80-D88B-4404-BB1A-6F623EC9231B}" destId="{3C28BDEE-BA6F-40FE-8D5C-BB5B0D425060}" srcOrd="1" destOrd="0" parTransId="{220B44FF-C55F-4FB0-AD94-C43C05945999}" sibTransId="{148741EF-D71A-416C-8F22-D9C9CED9A4FF}"/>
    <dgm:cxn modelId="{FEA38EDB-08ED-4B0E-BF5B-A10251B86646}" type="presOf" srcId="{3AC0980B-6239-4E87-B3E1-7F50C05500A9}" destId="{1FCA59CA-89FB-43DC-B97E-473C374EA5FD}" srcOrd="0" destOrd="0" presId="urn:microsoft.com/office/officeart/2005/8/layout/hierarchy1"/>
    <dgm:cxn modelId="{076949AB-AFD9-4149-A5B8-96C6B7081230}" type="presOf" srcId="{24FEEBF2-0F52-4E61-9FA8-840E527646A4}" destId="{C88270F8-C966-4C97-8945-85B12222DC48}" srcOrd="0" destOrd="0" presId="urn:microsoft.com/office/officeart/2005/8/layout/hierarchy1"/>
    <dgm:cxn modelId="{F8DFE369-6883-46F0-BD76-194E42F20AA4}" type="presOf" srcId="{3C28BDEE-BA6F-40FE-8D5C-BB5B0D425060}" destId="{FF4AF822-3902-4C70-BE23-900944655B7E}" srcOrd="0" destOrd="0" presId="urn:microsoft.com/office/officeart/2005/8/layout/hierarchy1"/>
    <dgm:cxn modelId="{F0800481-E9A7-4165-9995-0284D71108D3}" srcId="{D9260F80-D88B-4404-BB1A-6F623EC9231B}" destId="{8A28B1AD-46D2-48FA-89F3-9F54C9F2B809}" srcOrd="0" destOrd="0" parTransId="{1E461C03-A6ED-44A6-B755-FA02AB85C15D}" sibTransId="{5ECFFB46-1FF3-49FC-86ED-56797836EAF6}"/>
    <dgm:cxn modelId="{540A067A-7879-41D4-B646-8D3CB85D2957}" type="presOf" srcId="{6F71FD06-DC3D-4985-A404-B7036B10981D}" destId="{54CF0E50-D02C-4291-A609-AE28BB2C35A9}" srcOrd="0" destOrd="0" presId="urn:microsoft.com/office/officeart/2005/8/layout/hierarchy1"/>
    <dgm:cxn modelId="{E7F1126F-039A-4E5A-9730-1258E0B1C916}" srcId="{8A28B1AD-46D2-48FA-89F3-9F54C9F2B809}" destId="{3AC0980B-6239-4E87-B3E1-7F50C05500A9}" srcOrd="0" destOrd="0" parTransId="{6F71FD06-DC3D-4985-A404-B7036B10981D}" sibTransId="{A8D41839-F30A-4C9C-86AC-4B5E59CE5C9A}"/>
    <dgm:cxn modelId="{03BF0C44-F22E-4C8F-9F09-7AE7F79839DD}" type="presOf" srcId="{1E461C03-A6ED-44A6-B755-FA02AB85C15D}" destId="{2E234F10-5B4E-483E-97F3-F0D3C1635F62}" srcOrd="0" destOrd="0" presId="urn:microsoft.com/office/officeart/2005/8/layout/hierarchy1"/>
    <dgm:cxn modelId="{B26428E3-4C56-4853-85CE-3B6890A58B23}" type="presOf" srcId="{220B44FF-C55F-4FB0-AD94-C43C05945999}" destId="{F6B77692-BAED-44EB-98B0-9BE0CB8F75D2}" srcOrd="0" destOrd="0" presId="urn:microsoft.com/office/officeart/2005/8/layout/hierarchy1"/>
    <dgm:cxn modelId="{B5754ECD-AF17-482F-A25F-B68D5A79C73A}" type="presParOf" srcId="{62C33A12-7607-44D4-8051-0190BFE0E597}" destId="{B3002DA9-95BF-4793-B349-7B1498ED6EEB}" srcOrd="0" destOrd="0" presId="urn:microsoft.com/office/officeart/2005/8/layout/hierarchy1"/>
    <dgm:cxn modelId="{2F321059-C677-44DB-B42E-EF368F1EFB40}" type="presParOf" srcId="{B3002DA9-95BF-4793-B349-7B1498ED6EEB}" destId="{0DE4B96F-FD0A-416A-A43B-EE127439AB31}" srcOrd="0" destOrd="0" presId="urn:microsoft.com/office/officeart/2005/8/layout/hierarchy1"/>
    <dgm:cxn modelId="{460EB6F0-0696-497A-B564-9D2ABFEB0DE1}" type="presParOf" srcId="{0DE4B96F-FD0A-416A-A43B-EE127439AB31}" destId="{280DD24C-3662-49F6-85B5-6970C7B63294}" srcOrd="0" destOrd="0" presId="urn:microsoft.com/office/officeart/2005/8/layout/hierarchy1"/>
    <dgm:cxn modelId="{BD7E0760-C461-4E1B-94B8-8463EFFF5F4B}" type="presParOf" srcId="{0DE4B96F-FD0A-416A-A43B-EE127439AB31}" destId="{A88BCEB5-E0A0-41A3-9CBA-A73DDD6D70F4}" srcOrd="1" destOrd="0" presId="urn:microsoft.com/office/officeart/2005/8/layout/hierarchy1"/>
    <dgm:cxn modelId="{7D823152-CD9E-4110-A847-8A6FF0437EC6}" type="presParOf" srcId="{B3002DA9-95BF-4793-B349-7B1498ED6EEB}" destId="{C85A7E18-B30B-434C-9F4D-1233A4BCEB96}" srcOrd="1" destOrd="0" presId="urn:microsoft.com/office/officeart/2005/8/layout/hierarchy1"/>
    <dgm:cxn modelId="{1C86D11E-9777-40E8-86DC-C8D70F4A28B8}" type="presParOf" srcId="{C85A7E18-B30B-434C-9F4D-1233A4BCEB96}" destId="{2E234F10-5B4E-483E-97F3-F0D3C1635F62}" srcOrd="0" destOrd="0" presId="urn:microsoft.com/office/officeart/2005/8/layout/hierarchy1"/>
    <dgm:cxn modelId="{317107BA-D09C-4A75-8580-9A16CC7ACF77}" type="presParOf" srcId="{C85A7E18-B30B-434C-9F4D-1233A4BCEB96}" destId="{E1E51192-7F45-4A7D-9ABD-D952109C7D1E}" srcOrd="1" destOrd="0" presId="urn:microsoft.com/office/officeart/2005/8/layout/hierarchy1"/>
    <dgm:cxn modelId="{6E31AF1E-1BA5-46E6-99A8-7136539C9CF3}" type="presParOf" srcId="{E1E51192-7F45-4A7D-9ABD-D952109C7D1E}" destId="{AE01F554-7964-4483-92F3-A6CBDB3F99EB}" srcOrd="0" destOrd="0" presId="urn:microsoft.com/office/officeart/2005/8/layout/hierarchy1"/>
    <dgm:cxn modelId="{63C772A8-650D-41B3-9AC0-5D72123D3C56}" type="presParOf" srcId="{AE01F554-7964-4483-92F3-A6CBDB3F99EB}" destId="{E06DE76B-9BC1-4A79-96DA-5AD9CC153615}" srcOrd="0" destOrd="0" presId="urn:microsoft.com/office/officeart/2005/8/layout/hierarchy1"/>
    <dgm:cxn modelId="{4442EB2A-2ED1-4884-AE71-DFD5492C1D1B}" type="presParOf" srcId="{AE01F554-7964-4483-92F3-A6CBDB3F99EB}" destId="{F2D98ECB-8053-478B-82F7-04493205597A}" srcOrd="1" destOrd="0" presId="urn:microsoft.com/office/officeart/2005/8/layout/hierarchy1"/>
    <dgm:cxn modelId="{8DD4AF76-B708-4BA2-8FAE-5A190610D797}" type="presParOf" srcId="{E1E51192-7F45-4A7D-9ABD-D952109C7D1E}" destId="{20FF5878-7FA1-434F-8F8E-9B39E506235D}" srcOrd="1" destOrd="0" presId="urn:microsoft.com/office/officeart/2005/8/layout/hierarchy1"/>
    <dgm:cxn modelId="{2D148FD3-F650-403A-B939-470445BF5F51}" type="presParOf" srcId="{20FF5878-7FA1-434F-8F8E-9B39E506235D}" destId="{54CF0E50-D02C-4291-A609-AE28BB2C35A9}" srcOrd="0" destOrd="0" presId="urn:microsoft.com/office/officeart/2005/8/layout/hierarchy1"/>
    <dgm:cxn modelId="{D2868CA2-44AB-4530-97AE-AC6A20A5DAF9}" type="presParOf" srcId="{20FF5878-7FA1-434F-8F8E-9B39E506235D}" destId="{FEAB12A5-097F-40BB-ACD1-5870E80EF9A2}" srcOrd="1" destOrd="0" presId="urn:microsoft.com/office/officeart/2005/8/layout/hierarchy1"/>
    <dgm:cxn modelId="{5BA536B5-BE31-405C-8A23-1CF633893614}" type="presParOf" srcId="{FEAB12A5-097F-40BB-ACD1-5870E80EF9A2}" destId="{F9386BBA-B0FF-44FB-A51C-065F4BC48C19}" srcOrd="0" destOrd="0" presId="urn:microsoft.com/office/officeart/2005/8/layout/hierarchy1"/>
    <dgm:cxn modelId="{108D9C4F-D71C-4D55-AE2E-C142EA2B0790}" type="presParOf" srcId="{F9386BBA-B0FF-44FB-A51C-065F4BC48C19}" destId="{E37B10AE-F86A-48EC-BB17-98B38904035F}" srcOrd="0" destOrd="0" presId="urn:microsoft.com/office/officeart/2005/8/layout/hierarchy1"/>
    <dgm:cxn modelId="{F0A49EFA-A9C4-4E48-9C4F-926F6302D3F8}" type="presParOf" srcId="{F9386BBA-B0FF-44FB-A51C-065F4BC48C19}" destId="{1FCA59CA-89FB-43DC-B97E-473C374EA5FD}" srcOrd="1" destOrd="0" presId="urn:microsoft.com/office/officeart/2005/8/layout/hierarchy1"/>
    <dgm:cxn modelId="{23417B44-6CEF-47BE-B97D-F266A1680B9A}" type="presParOf" srcId="{FEAB12A5-097F-40BB-ACD1-5870E80EF9A2}" destId="{50DAB719-8EDA-480B-9D10-24503924CAF4}" srcOrd="1" destOrd="0" presId="urn:microsoft.com/office/officeart/2005/8/layout/hierarchy1"/>
    <dgm:cxn modelId="{4CF9AAEA-B8E2-4025-91EE-B632C76FE7A8}" type="presParOf" srcId="{20FF5878-7FA1-434F-8F8E-9B39E506235D}" destId="{C88270F8-C966-4C97-8945-85B12222DC48}" srcOrd="2" destOrd="0" presId="urn:microsoft.com/office/officeart/2005/8/layout/hierarchy1"/>
    <dgm:cxn modelId="{456694B1-7F31-41AA-A9A0-FD9A19DB75F5}" type="presParOf" srcId="{20FF5878-7FA1-434F-8F8E-9B39E506235D}" destId="{2D5A8C1D-98C1-45C7-8386-F785D3832290}" srcOrd="3" destOrd="0" presId="urn:microsoft.com/office/officeart/2005/8/layout/hierarchy1"/>
    <dgm:cxn modelId="{7B20A635-971B-4356-B453-47F677BA46CC}" type="presParOf" srcId="{2D5A8C1D-98C1-45C7-8386-F785D3832290}" destId="{1E4EA14D-B0F7-44EC-A5A9-9A973C8CA9A4}" srcOrd="0" destOrd="0" presId="urn:microsoft.com/office/officeart/2005/8/layout/hierarchy1"/>
    <dgm:cxn modelId="{EFEB0857-D986-4DC5-93A3-4C6E98689F1F}" type="presParOf" srcId="{1E4EA14D-B0F7-44EC-A5A9-9A973C8CA9A4}" destId="{9B901742-7C0C-40BB-B696-DC73F2EBCA71}" srcOrd="0" destOrd="0" presId="urn:microsoft.com/office/officeart/2005/8/layout/hierarchy1"/>
    <dgm:cxn modelId="{BA3FF13C-3A22-4E80-A3E1-5A03C03CFD9D}" type="presParOf" srcId="{1E4EA14D-B0F7-44EC-A5A9-9A973C8CA9A4}" destId="{946FA0A8-B6D4-40C3-A0C3-20EB0FB24A76}" srcOrd="1" destOrd="0" presId="urn:microsoft.com/office/officeart/2005/8/layout/hierarchy1"/>
    <dgm:cxn modelId="{6866EFC9-6A51-4A7C-9849-24C714B2BCDD}" type="presParOf" srcId="{2D5A8C1D-98C1-45C7-8386-F785D3832290}" destId="{68B89E0F-9B54-4F0D-91C0-1B7AC7768071}" srcOrd="1" destOrd="0" presId="urn:microsoft.com/office/officeart/2005/8/layout/hierarchy1"/>
    <dgm:cxn modelId="{87BE6B0F-91F8-40A6-AC00-38D3C9E02985}" type="presParOf" srcId="{C85A7E18-B30B-434C-9F4D-1233A4BCEB96}" destId="{F6B77692-BAED-44EB-98B0-9BE0CB8F75D2}" srcOrd="2" destOrd="0" presId="urn:microsoft.com/office/officeart/2005/8/layout/hierarchy1"/>
    <dgm:cxn modelId="{F59431D5-1CF3-4620-AFD6-781FBB1E317C}" type="presParOf" srcId="{C85A7E18-B30B-434C-9F4D-1233A4BCEB96}" destId="{0B635455-3CBB-439C-8A7F-EECFEB98B0A2}" srcOrd="3" destOrd="0" presId="urn:microsoft.com/office/officeart/2005/8/layout/hierarchy1"/>
    <dgm:cxn modelId="{B7CDDC98-4705-4E4D-8849-BA34D447F7A9}" type="presParOf" srcId="{0B635455-3CBB-439C-8A7F-EECFEB98B0A2}" destId="{5EF96281-1A6E-47E7-AEED-09BA643DF59E}" srcOrd="0" destOrd="0" presId="urn:microsoft.com/office/officeart/2005/8/layout/hierarchy1"/>
    <dgm:cxn modelId="{566C329D-901A-4EB5-9648-51058FD9F721}" type="presParOf" srcId="{5EF96281-1A6E-47E7-AEED-09BA643DF59E}" destId="{98BACB6A-9FD3-486D-9467-95EC032476C0}" srcOrd="0" destOrd="0" presId="urn:microsoft.com/office/officeart/2005/8/layout/hierarchy1"/>
    <dgm:cxn modelId="{6A83D8F6-65E1-4E02-A8F4-4A8CABB2158E}" type="presParOf" srcId="{5EF96281-1A6E-47E7-AEED-09BA643DF59E}" destId="{FF4AF822-3902-4C70-BE23-900944655B7E}" srcOrd="1" destOrd="0" presId="urn:microsoft.com/office/officeart/2005/8/layout/hierarchy1"/>
    <dgm:cxn modelId="{0B8DC42F-61F4-4348-AF7C-8A2C8F523415}" type="presParOf" srcId="{0B635455-3CBB-439C-8A7F-EECFEB98B0A2}" destId="{CF433F0E-3139-4CC8-8CB2-9952FA31C7BE}" srcOrd="1" destOrd="0" presId="urn:microsoft.com/office/officeart/2005/8/layout/hierarchy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E602266-AE7F-4C25-8D60-0D99B08105B4}" type="doc">
      <dgm:prSet loTypeId="urn:microsoft.com/office/officeart/2005/8/layout/hierarchy6" loCatId="hierarchy" qsTypeId="urn:microsoft.com/office/officeart/2005/8/quickstyle/3d4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E32E20A-600E-451C-B11E-ED19024BE99E}">
      <dgm:prSet phldrT="[Text]"/>
      <dgm:spPr/>
      <dgm:t>
        <a:bodyPr/>
        <a:lstStyle/>
        <a:p>
          <a:endParaRPr lang="en-US" dirty="0"/>
        </a:p>
      </dgm:t>
    </dgm:pt>
    <dgm:pt modelId="{ED62A0A5-AD5E-40E5-A185-D3F783F77597}" type="parTrans" cxnId="{BD204A9D-65D7-4BA4-B7DA-A0A220E636EE}">
      <dgm:prSet/>
      <dgm:spPr/>
      <dgm:t>
        <a:bodyPr/>
        <a:lstStyle/>
        <a:p>
          <a:endParaRPr lang="en-US"/>
        </a:p>
      </dgm:t>
    </dgm:pt>
    <dgm:pt modelId="{3F5F4E0D-641E-4CD0-8E03-239FAC758319}" type="sibTrans" cxnId="{BD204A9D-65D7-4BA4-B7DA-A0A220E636EE}">
      <dgm:prSet/>
      <dgm:spPr/>
      <dgm:t>
        <a:bodyPr/>
        <a:lstStyle/>
        <a:p>
          <a:endParaRPr lang="en-US"/>
        </a:p>
      </dgm:t>
    </dgm:pt>
    <dgm:pt modelId="{A3B7BD7B-D36F-460C-B292-CD87D779CE2D}">
      <dgm:prSet phldrT="[Text]"/>
      <dgm:spPr/>
      <dgm:t>
        <a:bodyPr/>
        <a:lstStyle/>
        <a:p>
          <a:endParaRPr lang="en-US" dirty="0"/>
        </a:p>
      </dgm:t>
    </dgm:pt>
    <dgm:pt modelId="{FB9B144D-0B91-4D2E-98AF-399F90DFE327}" type="parTrans" cxnId="{CB96904F-C26B-4B3C-A629-68DA9A81B6AF}">
      <dgm:prSet/>
      <dgm:spPr/>
      <dgm:t>
        <a:bodyPr/>
        <a:lstStyle/>
        <a:p>
          <a:endParaRPr lang="en-US"/>
        </a:p>
      </dgm:t>
    </dgm:pt>
    <dgm:pt modelId="{C8651C28-035C-47A5-A30B-D94C12C2E82D}" type="sibTrans" cxnId="{CB96904F-C26B-4B3C-A629-68DA9A81B6AF}">
      <dgm:prSet/>
      <dgm:spPr/>
      <dgm:t>
        <a:bodyPr/>
        <a:lstStyle/>
        <a:p>
          <a:endParaRPr lang="en-US"/>
        </a:p>
      </dgm:t>
    </dgm:pt>
    <dgm:pt modelId="{FDB7D673-AFF7-4447-A6D9-CF6BA0E5C40A}">
      <dgm:prSet phldrT="[Text]"/>
      <dgm:spPr/>
      <dgm:t>
        <a:bodyPr/>
        <a:lstStyle/>
        <a:p>
          <a:endParaRPr lang="en-US" dirty="0"/>
        </a:p>
      </dgm:t>
    </dgm:pt>
    <dgm:pt modelId="{5148E25E-1038-4FE6-B2B2-5F4CC59008F1}" type="parTrans" cxnId="{AD0B7829-3F10-4653-842C-8E052E781214}">
      <dgm:prSet/>
      <dgm:spPr/>
      <dgm:t>
        <a:bodyPr/>
        <a:lstStyle/>
        <a:p>
          <a:endParaRPr lang="en-US"/>
        </a:p>
      </dgm:t>
    </dgm:pt>
    <dgm:pt modelId="{559E3EC7-6A5C-4C5D-AA69-657F37F0C4A5}" type="sibTrans" cxnId="{AD0B7829-3F10-4653-842C-8E052E781214}">
      <dgm:prSet/>
      <dgm:spPr/>
      <dgm:t>
        <a:bodyPr/>
        <a:lstStyle/>
        <a:p>
          <a:endParaRPr lang="en-US"/>
        </a:p>
      </dgm:t>
    </dgm:pt>
    <dgm:pt modelId="{D212D700-FAF5-4494-9B8B-B430119C3B7B}">
      <dgm:prSet phldrT="[Text]"/>
      <dgm:spPr/>
      <dgm:t>
        <a:bodyPr/>
        <a:lstStyle/>
        <a:p>
          <a:endParaRPr lang="en-US" dirty="0"/>
        </a:p>
      </dgm:t>
    </dgm:pt>
    <dgm:pt modelId="{3FEE6B51-4665-4A09-A407-DD2DD8446177}" type="parTrans" cxnId="{78D2E425-FB36-4751-9447-BBBA28528B3B}">
      <dgm:prSet/>
      <dgm:spPr/>
      <dgm:t>
        <a:bodyPr/>
        <a:lstStyle/>
        <a:p>
          <a:endParaRPr lang="en-US"/>
        </a:p>
      </dgm:t>
    </dgm:pt>
    <dgm:pt modelId="{8BDF4CB2-A28C-4CE2-8176-C4751A0155AC}" type="sibTrans" cxnId="{78D2E425-FB36-4751-9447-BBBA28528B3B}">
      <dgm:prSet/>
      <dgm:spPr/>
      <dgm:t>
        <a:bodyPr/>
        <a:lstStyle/>
        <a:p>
          <a:endParaRPr lang="en-US"/>
        </a:p>
      </dgm:t>
    </dgm:pt>
    <dgm:pt modelId="{06C30BF0-5EC2-4194-A471-1A5C2F90E7AE}">
      <dgm:prSet phldrT="[Text]"/>
      <dgm:spPr/>
      <dgm:t>
        <a:bodyPr/>
        <a:lstStyle/>
        <a:p>
          <a:endParaRPr lang="en-US" dirty="0"/>
        </a:p>
      </dgm:t>
    </dgm:pt>
    <dgm:pt modelId="{EBD8026D-0ED0-49F8-AABB-A01EC9DE3FBE}" type="parTrans" cxnId="{C5768A5D-A0BC-4B91-B724-832961D711B5}">
      <dgm:prSet/>
      <dgm:spPr/>
      <dgm:t>
        <a:bodyPr/>
        <a:lstStyle/>
        <a:p>
          <a:endParaRPr lang="en-US"/>
        </a:p>
      </dgm:t>
    </dgm:pt>
    <dgm:pt modelId="{EF349F48-1683-4378-868F-3B010AB9FE41}" type="sibTrans" cxnId="{C5768A5D-A0BC-4B91-B724-832961D711B5}">
      <dgm:prSet/>
      <dgm:spPr/>
      <dgm:t>
        <a:bodyPr/>
        <a:lstStyle/>
        <a:p>
          <a:endParaRPr lang="en-US"/>
        </a:p>
      </dgm:t>
    </dgm:pt>
    <dgm:pt modelId="{F74A774E-B8E6-4CA1-AC6E-A604468D9EF6}" type="pres">
      <dgm:prSet presAssocID="{BE602266-AE7F-4C25-8D60-0D99B08105B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CDED0D-013D-470B-8157-83E64884B2AA}" type="pres">
      <dgm:prSet presAssocID="{BE602266-AE7F-4C25-8D60-0D99B08105B4}" presName="hierFlow" presStyleCnt="0"/>
      <dgm:spPr/>
    </dgm:pt>
    <dgm:pt modelId="{2BE60959-CB62-4225-9C1D-859AB2C75E6C}" type="pres">
      <dgm:prSet presAssocID="{BE602266-AE7F-4C25-8D60-0D99B08105B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D31E3CC-AE84-4012-9698-75B013903523}" type="pres">
      <dgm:prSet presAssocID="{8E32E20A-600E-451C-B11E-ED19024BE99E}" presName="Name14" presStyleCnt="0"/>
      <dgm:spPr/>
    </dgm:pt>
    <dgm:pt modelId="{023235F3-06E6-461B-9532-5EA9D8339C9F}" type="pres">
      <dgm:prSet presAssocID="{8E32E20A-600E-451C-B11E-ED19024BE99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651F68-F8CC-47D3-9825-3011A8CA9E91}" type="pres">
      <dgm:prSet presAssocID="{8E32E20A-600E-451C-B11E-ED19024BE99E}" presName="hierChild2" presStyleCnt="0"/>
      <dgm:spPr/>
    </dgm:pt>
    <dgm:pt modelId="{30F2ED88-369A-4087-A4A5-CE3BB4AB0953}" type="pres">
      <dgm:prSet presAssocID="{FB9B144D-0B91-4D2E-98AF-399F90DFE327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4EAF050-F3E5-4631-98F8-AE3EA49C560E}" type="pres">
      <dgm:prSet presAssocID="{A3B7BD7B-D36F-460C-B292-CD87D779CE2D}" presName="Name21" presStyleCnt="0"/>
      <dgm:spPr/>
    </dgm:pt>
    <dgm:pt modelId="{60C50819-C1DA-4025-B4D6-88FF4113A18E}" type="pres">
      <dgm:prSet presAssocID="{A3B7BD7B-D36F-460C-B292-CD87D779CE2D}" presName="level2Shape" presStyleLbl="node2" presStyleIdx="0" presStyleCnt="2"/>
      <dgm:spPr/>
      <dgm:t>
        <a:bodyPr/>
        <a:lstStyle/>
        <a:p>
          <a:endParaRPr lang="en-US"/>
        </a:p>
      </dgm:t>
    </dgm:pt>
    <dgm:pt modelId="{58E1513E-F186-4394-802A-D9EF30333C47}" type="pres">
      <dgm:prSet presAssocID="{A3B7BD7B-D36F-460C-B292-CD87D779CE2D}" presName="hierChild3" presStyleCnt="0"/>
      <dgm:spPr/>
    </dgm:pt>
    <dgm:pt modelId="{B2054C6B-1FF3-4E8A-B3A6-C897406A8DE8}" type="pres">
      <dgm:prSet presAssocID="{3FEE6B51-4665-4A09-A407-DD2DD8446177}" presName="Name19" presStyleLbl="parChTrans1D2" presStyleIdx="1" presStyleCnt="2"/>
      <dgm:spPr/>
      <dgm:t>
        <a:bodyPr/>
        <a:lstStyle/>
        <a:p>
          <a:endParaRPr lang="en-US"/>
        </a:p>
      </dgm:t>
    </dgm:pt>
    <dgm:pt modelId="{F5A8D7E4-DCEF-42E1-A1A3-6785B07FFF57}" type="pres">
      <dgm:prSet presAssocID="{D212D700-FAF5-4494-9B8B-B430119C3B7B}" presName="Name21" presStyleCnt="0"/>
      <dgm:spPr/>
    </dgm:pt>
    <dgm:pt modelId="{81BEFC4F-D099-43A6-AFA3-8FB689589A30}" type="pres">
      <dgm:prSet presAssocID="{D212D700-FAF5-4494-9B8B-B430119C3B7B}" presName="level2Shape" presStyleLbl="node2" presStyleIdx="1" presStyleCnt="2"/>
      <dgm:spPr/>
      <dgm:t>
        <a:bodyPr/>
        <a:lstStyle/>
        <a:p>
          <a:endParaRPr lang="en-US"/>
        </a:p>
      </dgm:t>
    </dgm:pt>
    <dgm:pt modelId="{190DFF0E-A5BE-4A41-9B72-D358700D834A}" type="pres">
      <dgm:prSet presAssocID="{D212D700-FAF5-4494-9B8B-B430119C3B7B}" presName="hierChild3" presStyleCnt="0"/>
      <dgm:spPr/>
    </dgm:pt>
    <dgm:pt modelId="{8E8DCA7A-7915-4283-8D64-4D5F4C1BD291}" type="pres">
      <dgm:prSet presAssocID="{EBD8026D-0ED0-49F8-AABB-A01EC9DE3FBE}" presName="Name19" presStyleLbl="parChTrans1D3" presStyleIdx="0" presStyleCnt="2"/>
      <dgm:spPr/>
      <dgm:t>
        <a:bodyPr/>
        <a:lstStyle/>
        <a:p>
          <a:endParaRPr lang="en-US"/>
        </a:p>
      </dgm:t>
    </dgm:pt>
    <dgm:pt modelId="{9E18B97E-BEF3-4CC6-B248-8D1BD9399952}" type="pres">
      <dgm:prSet presAssocID="{06C30BF0-5EC2-4194-A471-1A5C2F90E7AE}" presName="Name21" presStyleCnt="0"/>
      <dgm:spPr/>
    </dgm:pt>
    <dgm:pt modelId="{D0C6D7F0-7223-45C9-89C9-6137278043C1}" type="pres">
      <dgm:prSet presAssocID="{06C30BF0-5EC2-4194-A471-1A5C2F90E7AE}" presName="level2Shape" presStyleLbl="node3" presStyleIdx="0" presStyleCnt="2"/>
      <dgm:spPr/>
      <dgm:t>
        <a:bodyPr/>
        <a:lstStyle/>
        <a:p>
          <a:endParaRPr lang="en-US"/>
        </a:p>
      </dgm:t>
    </dgm:pt>
    <dgm:pt modelId="{081C7C7F-B3FC-4348-BFF5-5B14B14D178A}" type="pres">
      <dgm:prSet presAssocID="{06C30BF0-5EC2-4194-A471-1A5C2F90E7AE}" presName="hierChild3" presStyleCnt="0"/>
      <dgm:spPr/>
    </dgm:pt>
    <dgm:pt modelId="{B50E1627-18D5-433D-BAF9-F7608B9D9CC8}" type="pres">
      <dgm:prSet presAssocID="{5148E25E-1038-4FE6-B2B2-5F4CC59008F1}" presName="Name19" presStyleLbl="parChTrans1D3" presStyleIdx="1" presStyleCnt="2"/>
      <dgm:spPr/>
      <dgm:t>
        <a:bodyPr/>
        <a:lstStyle/>
        <a:p>
          <a:endParaRPr lang="en-US"/>
        </a:p>
      </dgm:t>
    </dgm:pt>
    <dgm:pt modelId="{92486F54-CAAA-4176-9B99-92F3BBF8C072}" type="pres">
      <dgm:prSet presAssocID="{FDB7D673-AFF7-4447-A6D9-CF6BA0E5C40A}" presName="Name21" presStyleCnt="0"/>
      <dgm:spPr/>
    </dgm:pt>
    <dgm:pt modelId="{A0BB9F58-76F3-4017-B06C-E2C9710F8620}" type="pres">
      <dgm:prSet presAssocID="{FDB7D673-AFF7-4447-A6D9-CF6BA0E5C40A}" presName="level2Shape" presStyleLbl="node3" presStyleIdx="1" presStyleCnt="2"/>
      <dgm:spPr/>
      <dgm:t>
        <a:bodyPr/>
        <a:lstStyle/>
        <a:p>
          <a:endParaRPr lang="en-US"/>
        </a:p>
      </dgm:t>
    </dgm:pt>
    <dgm:pt modelId="{231654F2-D25F-4A88-BBF6-680230355549}" type="pres">
      <dgm:prSet presAssocID="{FDB7D673-AFF7-4447-A6D9-CF6BA0E5C40A}" presName="hierChild3" presStyleCnt="0"/>
      <dgm:spPr/>
    </dgm:pt>
    <dgm:pt modelId="{24CDA967-055D-4074-AA91-9D708CFF9FAD}" type="pres">
      <dgm:prSet presAssocID="{BE602266-AE7F-4C25-8D60-0D99B08105B4}" presName="bgShapesFlow" presStyleCnt="0"/>
      <dgm:spPr/>
    </dgm:pt>
  </dgm:ptLst>
  <dgm:cxnLst>
    <dgm:cxn modelId="{A391EEEC-A79B-48F6-AAAD-18E1AC372D33}" type="presOf" srcId="{A3B7BD7B-D36F-460C-B292-CD87D779CE2D}" destId="{60C50819-C1DA-4025-B4D6-88FF4113A18E}" srcOrd="0" destOrd="0" presId="urn:microsoft.com/office/officeart/2005/8/layout/hierarchy6"/>
    <dgm:cxn modelId="{CB96904F-C26B-4B3C-A629-68DA9A81B6AF}" srcId="{8E32E20A-600E-451C-B11E-ED19024BE99E}" destId="{A3B7BD7B-D36F-460C-B292-CD87D779CE2D}" srcOrd="0" destOrd="0" parTransId="{FB9B144D-0B91-4D2E-98AF-399F90DFE327}" sibTransId="{C8651C28-035C-47A5-A30B-D94C12C2E82D}"/>
    <dgm:cxn modelId="{6A2C8F98-A107-4823-A1B1-8AC05D886D66}" type="presOf" srcId="{D212D700-FAF5-4494-9B8B-B430119C3B7B}" destId="{81BEFC4F-D099-43A6-AFA3-8FB689589A30}" srcOrd="0" destOrd="0" presId="urn:microsoft.com/office/officeart/2005/8/layout/hierarchy6"/>
    <dgm:cxn modelId="{B86528B4-F6AA-419F-8611-45C18B8CCAA1}" type="presOf" srcId="{BE602266-AE7F-4C25-8D60-0D99B08105B4}" destId="{F74A774E-B8E6-4CA1-AC6E-A604468D9EF6}" srcOrd="0" destOrd="0" presId="urn:microsoft.com/office/officeart/2005/8/layout/hierarchy6"/>
    <dgm:cxn modelId="{171A4437-3503-4B76-A7D7-34FC13DB7EFF}" type="presOf" srcId="{5148E25E-1038-4FE6-B2B2-5F4CC59008F1}" destId="{B50E1627-18D5-433D-BAF9-F7608B9D9CC8}" srcOrd="0" destOrd="0" presId="urn:microsoft.com/office/officeart/2005/8/layout/hierarchy6"/>
    <dgm:cxn modelId="{53E5CDB4-3526-4490-86A1-EEBB7E457323}" type="presOf" srcId="{3FEE6B51-4665-4A09-A407-DD2DD8446177}" destId="{B2054C6B-1FF3-4E8A-B3A6-C897406A8DE8}" srcOrd="0" destOrd="0" presId="urn:microsoft.com/office/officeart/2005/8/layout/hierarchy6"/>
    <dgm:cxn modelId="{03A6A674-3BA5-422D-ACD8-962B6A8AC287}" type="presOf" srcId="{FB9B144D-0B91-4D2E-98AF-399F90DFE327}" destId="{30F2ED88-369A-4087-A4A5-CE3BB4AB0953}" srcOrd="0" destOrd="0" presId="urn:microsoft.com/office/officeart/2005/8/layout/hierarchy6"/>
    <dgm:cxn modelId="{CEF6CA74-CF74-4999-A2A5-B9D1CE2A604A}" type="presOf" srcId="{FDB7D673-AFF7-4447-A6D9-CF6BA0E5C40A}" destId="{A0BB9F58-76F3-4017-B06C-E2C9710F8620}" srcOrd="0" destOrd="0" presId="urn:microsoft.com/office/officeart/2005/8/layout/hierarchy6"/>
    <dgm:cxn modelId="{78D2E425-FB36-4751-9447-BBBA28528B3B}" srcId="{8E32E20A-600E-451C-B11E-ED19024BE99E}" destId="{D212D700-FAF5-4494-9B8B-B430119C3B7B}" srcOrd="1" destOrd="0" parTransId="{3FEE6B51-4665-4A09-A407-DD2DD8446177}" sibTransId="{8BDF4CB2-A28C-4CE2-8176-C4751A0155AC}"/>
    <dgm:cxn modelId="{C5768A5D-A0BC-4B91-B724-832961D711B5}" srcId="{D212D700-FAF5-4494-9B8B-B430119C3B7B}" destId="{06C30BF0-5EC2-4194-A471-1A5C2F90E7AE}" srcOrd="0" destOrd="0" parTransId="{EBD8026D-0ED0-49F8-AABB-A01EC9DE3FBE}" sibTransId="{EF349F48-1683-4378-868F-3B010AB9FE41}"/>
    <dgm:cxn modelId="{AD0B7829-3F10-4653-842C-8E052E781214}" srcId="{D212D700-FAF5-4494-9B8B-B430119C3B7B}" destId="{FDB7D673-AFF7-4447-A6D9-CF6BA0E5C40A}" srcOrd="1" destOrd="0" parTransId="{5148E25E-1038-4FE6-B2B2-5F4CC59008F1}" sibTransId="{559E3EC7-6A5C-4C5D-AA69-657F37F0C4A5}"/>
    <dgm:cxn modelId="{F3D8F15A-3E75-4B90-9087-50D3D72D5459}" type="presOf" srcId="{8E32E20A-600E-451C-B11E-ED19024BE99E}" destId="{023235F3-06E6-461B-9532-5EA9D8339C9F}" srcOrd="0" destOrd="0" presId="urn:microsoft.com/office/officeart/2005/8/layout/hierarchy6"/>
    <dgm:cxn modelId="{AB4EDA91-0323-48D4-8E5F-A39F900B9224}" type="presOf" srcId="{EBD8026D-0ED0-49F8-AABB-A01EC9DE3FBE}" destId="{8E8DCA7A-7915-4283-8D64-4D5F4C1BD291}" srcOrd="0" destOrd="0" presId="urn:microsoft.com/office/officeart/2005/8/layout/hierarchy6"/>
    <dgm:cxn modelId="{BD204A9D-65D7-4BA4-B7DA-A0A220E636EE}" srcId="{BE602266-AE7F-4C25-8D60-0D99B08105B4}" destId="{8E32E20A-600E-451C-B11E-ED19024BE99E}" srcOrd="0" destOrd="0" parTransId="{ED62A0A5-AD5E-40E5-A185-D3F783F77597}" sibTransId="{3F5F4E0D-641E-4CD0-8E03-239FAC758319}"/>
    <dgm:cxn modelId="{843EA7B3-04F1-4E45-BD8F-6FA28BEC76A0}" type="presOf" srcId="{06C30BF0-5EC2-4194-A471-1A5C2F90E7AE}" destId="{D0C6D7F0-7223-45C9-89C9-6137278043C1}" srcOrd="0" destOrd="0" presId="urn:microsoft.com/office/officeart/2005/8/layout/hierarchy6"/>
    <dgm:cxn modelId="{0BDA2729-3EBC-4D03-B1C5-BD57A2340A50}" type="presParOf" srcId="{F74A774E-B8E6-4CA1-AC6E-A604468D9EF6}" destId="{52CDED0D-013D-470B-8157-83E64884B2AA}" srcOrd="0" destOrd="0" presId="urn:microsoft.com/office/officeart/2005/8/layout/hierarchy6"/>
    <dgm:cxn modelId="{D68CCAA3-4FEA-4D8C-BAB7-3FA818D0D5F7}" type="presParOf" srcId="{52CDED0D-013D-470B-8157-83E64884B2AA}" destId="{2BE60959-CB62-4225-9C1D-859AB2C75E6C}" srcOrd="0" destOrd="0" presId="urn:microsoft.com/office/officeart/2005/8/layout/hierarchy6"/>
    <dgm:cxn modelId="{580FF4FA-0CD0-430C-A9AF-1B396B977C90}" type="presParOf" srcId="{2BE60959-CB62-4225-9C1D-859AB2C75E6C}" destId="{1D31E3CC-AE84-4012-9698-75B013903523}" srcOrd="0" destOrd="0" presId="urn:microsoft.com/office/officeart/2005/8/layout/hierarchy6"/>
    <dgm:cxn modelId="{3315AFC0-9E5F-4D82-AB34-80081DC3AF43}" type="presParOf" srcId="{1D31E3CC-AE84-4012-9698-75B013903523}" destId="{023235F3-06E6-461B-9532-5EA9D8339C9F}" srcOrd="0" destOrd="0" presId="urn:microsoft.com/office/officeart/2005/8/layout/hierarchy6"/>
    <dgm:cxn modelId="{A2C32FC3-014A-4B4D-98C0-DE361836DDC0}" type="presParOf" srcId="{1D31E3CC-AE84-4012-9698-75B013903523}" destId="{22651F68-F8CC-47D3-9825-3011A8CA9E91}" srcOrd="1" destOrd="0" presId="urn:microsoft.com/office/officeart/2005/8/layout/hierarchy6"/>
    <dgm:cxn modelId="{164CF543-42FD-4B26-BAFB-21624F9E8892}" type="presParOf" srcId="{22651F68-F8CC-47D3-9825-3011A8CA9E91}" destId="{30F2ED88-369A-4087-A4A5-CE3BB4AB0953}" srcOrd="0" destOrd="0" presId="urn:microsoft.com/office/officeart/2005/8/layout/hierarchy6"/>
    <dgm:cxn modelId="{EB687F9A-53DE-46D9-9FCF-513DBFC2DB4D}" type="presParOf" srcId="{22651F68-F8CC-47D3-9825-3011A8CA9E91}" destId="{04EAF050-F3E5-4631-98F8-AE3EA49C560E}" srcOrd="1" destOrd="0" presId="urn:microsoft.com/office/officeart/2005/8/layout/hierarchy6"/>
    <dgm:cxn modelId="{CF46D96A-773F-4C50-A84C-2FF5561741B6}" type="presParOf" srcId="{04EAF050-F3E5-4631-98F8-AE3EA49C560E}" destId="{60C50819-C1DA-4025-B4D6-88FF4113A18E}" srcOrd="0" destOrd="0" presId="urn:microsoft.com/office/officeart/2005/8/layout/hierarchy6"/>
    <dgm:cxn modelId="{C0766EF0-513D-4122-A1C5-5C6AF37CEECB}" type="presParOf" srcId="{04EAF050-F3E5-4631-98F8-AE3EA49C560E}" destId="{58E1513E-F186-4394-802A-D9EF30333C47}" srcOrd="1" destOrd="0" presId="urn:microsoft.com/office/officeart/2005/8/layout/hierarchy6"/>
    <dgm:cxn modelId="{6C211125-23F6-4051-8BB7-AA01ADE180C9}" type="presParOf" srcId="{22651F68-F8CC-47D3-9825-3011A8CA9E91}" destId="{B2054C6B-1FF3-4E8A-B3A6-C897406A8DE8}" srcOrd="2" destOrd="0" presId="urn:microsoft.com/office/officeart/2005/8/layout/hierarchy6"/>
    <dgm:cxn modelId="{47F81C84-ABEF-4FE8-8B48-72395A068B1D}" type="presParOf" srcId="{22651F68-F8CC-47D3-9825-3011A8CA9E91}" destId="{F5A8D7E4-DCEF-42E1-A1A3-6785B07FFF57}" srcOrd="3" destOrd="0" presId="urn:microsoft.com/office/officeart/2005/8/layout/hierarchy6"/>
    <dgm:cxn modelId="{A03761A5-F87D-4F63-A423-7B6DDCFB5DA2}" type="presParOf" srcId="{F5A8D7E4-DCEF-42E1-A1A3-6785B07FFF57}" destId="{81BEFC4F-D099-43A6-AFA3-8FB689589A30}" srcOrd="0" destOrd="0" presId="urn:microsoft.com/office/officeart/2005/8/layout/hierarchy6"/>
    <dgm:cxn modelId="{D429DDC7-0CEA-4F4A-BCDA-BA73ADCD496E}" type="presParOf" srcId="{F5A8D7E4-DCEF-42E1-A1A3-6785B07FFF57}" destId="{190DFF0E-A5BE-4A41-9B72-D358700D834A}" srcOrd="1" destOrd="0" presId="urn:microsoft.com/office/officeart/2005/8/layout/hierarchy6"/>
    <dgm:cxn modelId="{E5E5BF1C-E109-4FD3-BDD3-93FA40BEBBFA}" type="presParOf" srcId="{190DFF0E-A5BE-4A41-9B72-D358700D834A}" destId="{8E8DCA7A-7915-4283-8D64-4D5F4C1BD291}" srcOrd="0" destOrd="0" presId="urn:microsoft.com/office/officeart/2005/8/layout/hierarchy6"/>
    <dgm:cxn modelId="{E674577D-BA97-4388-ABA9-AC84D37C2B11}" type="presParOf" srcId="{190DFF0E-A5BE-4A41-9B72-D358700D834A}" destId="{9E18B97E-BEF3-4CC6-B248-8D1BD9399952}" srcOrd="1" destOrd="0" presId="urn:microsoft.com/office/officeart/2005/8/layout/hierarchy6"/>
    <dgm:cxn modelId="{EAACBE38-3A2B-441F-A10E-CE08B8496A5E}" type="presParOf" srcId="{9E18B97E-BEF3-4CC6-B248-8D1BD9399952}" destId="{D0C6D7F0-7223-45C9-89C9-6137278043C1}" srcOrd="0" destOrd="0" presId="urn:microsoft.com/office/officeart/2005/8/layout/hierarchy6"/>
    <dgm:cxn modelId="{51CFC3A2-D5CB-4587-8D90-DFEA6F9ECD17}" type="presParOf" srcId="{9E18B97E-BEF3-4CC6-B248-8D1BD9399952}" destId="{081C7C7F-B3FC-4348-BFF5-5B14B14D178A}" srcOrd="1" destOrd="0" presId="urn:microsoft.com/office/officeart/2005/8/layout/hierarchy6"/>
    <dgm:cxn modelId="{C5171D69-2C11-4A2E-9EA4-BCF24686442D}" type="presParOf" srcId="{190DFF0E-A5BE-4A41-9B72-D358700D834A}" destId="{B50E1627-18D5-433D-BAF9-F7608B9D9CC8}" srcOrd="2" destOrd="0" presId="urn:microsoft.com/office/officeart/2005/8/layout/hierarchy6"/>
    <dgm:cxn modelId="{3CDC5292-0E9E-43A4-B814-2E771A344600}" type="presParOf" srcId="{190DFF0E-A5BE-4A41-9B72-D358700D834A}" destId="{92486F54-CAAA-4176-9B99-92F3BBF8C072}" srcOrd="3" destOrd="0" presId="urn:microsoft.com/office/officeart/2005/8/layout/hierarchy6"/>
    <dgm:cxn modelId="{4D79BAEC-2F62-4DC3-83DC-979B093EE358}" type="presParOf" srcId="{92486F54-CAAA-4176-9B99-92F3BBF8C072}" destId="{A0BB9F58-76F3-4017-B06C-E2C9710F8620}" srcOrd="0" destOrd="0" presId="urn:microsoft.com/office/officeart/2005/8/layout/hierarchy6"/>
    <dgm:cxn modelId="{20C45683-9287-4FB6-A2D3-D25AB32A631A}" type="presParOf" srcId="{92486F54-CAAA-4176-9B99-92F3BBF8C072}" destId="{231654F2-D25F-4A88-BBF6-680230355549}" srcOrd="1" destOrd="0" presId="urn:microsoft.com/office/officeart/2005/8/layout/hierarchy6"/>
    <dgm:cxn modelId="{351486F8-23DE-44EC-8BAA-C39EF9D07232}" type="presParOf" srcId="{F74A774E-B8E6-4CA1-AC6E-A604468D9EF6}" destId="{24CDA967-055D-4074-AA91-9D708CFF9FAD}" srcOrd="1" destOrd="0" presId="urn:microsoft.com/office/officeart/2005/8/layout/hierarchy6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E602266-AE7F-4C25-8D60-0D99B08105B4}" type="doc">
      <dgm:prSet loTypeId="urn:microsoft.com/office/officeart/2005/8/layout/hierarchy6" loCatId="hierarchy" qsTypeId="urn:microsoft.com/office/officeart/2005/8/quickstyle/3d4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E32E20A-600E-451C-B11E-ED19024BE99E}">
      <dgm:prSet phldrT="[Text]"/>
      <dgm:spPr/>
      <dgm:t>
        <a:bodyPr/>
        <a:lstStyle/>
        <a:p>
          <a:endParaRPr lang="en-US" dirty="0"/>
        </a:p>
      </dgm:t>
    </dgm:pt>
    <dgm:pt modelId="{ED62A0A5-AD5E-40E5-A185-D3F783F77597}" type="parTrans" cxnId="{BD204A9D-65D7-4BA4-B7DA-A0A220E636EE}">
      <dgm:prSet/>
      <dgm:spPr/>
      <dgm:t>
        <a:bodyPr/>
        <a:lstStyle/>
        <a:p>
          <a:endParaRPr lang="en-US"/>
        </a:p>
      </dgm:t>
    </dgm:pt>
    <dgm:pt modelId="{3F5F4E0D-641E-4CD0-8E03-239FAC758319}" type="sibTrans" cxnId="{BD204A9D-65D7-4BA4-B7DA-A0A220E636EE}">
      <dgm:prSet/>
      <dgm:spPr/>
      <dgm:t>
        <a:bodyPr/>
        <a:lstStyle/>
        <a:p>
          <a:endParaRPr lang="en-US"/>
        </a:p>
      </dgm:t>
    </dgm:pt>
    <dgm:pt modelId="{A3B7BD7B-D36F-460C-B292-CD87D779CE2D}">
      <dgm:prSet phldrT="[Text]"/>
      <dgm:spPr/>
      <dgm:t>
        <a:bodyPr/>
        <a:lstStyle/>
        <a:p>
          <a:endParaRPr lang="en-US" dirty="0"/>
        </a:p>
      </dgm:t>
    </dgm:pt>
    <dgm:pt modelId="{FB9B144D-0B91-4D2E-98AF-399F90DFE327}" type="parTrans" cxnId="{CB96904F-C26B-4B3C-A629-68DA9A81B6AF}">
      <dgm:prSet/>
      <dgm:spPr/>
      <dgm:t>
        <a:bodyPr/>
        <a:lstStyle/>
        <a:p>
          <a:endParaRPr lang="en-US"/>
        </a:p>
      </dgm:t>
    </dgm:pt>
    <dgm:pt modelId="{C8651C28-035C-47A5-A30B-D94C12C2E82D}" type="sibTrans" cxnId="{CB96904F-C26B-4B3C-A629-68DA9A81B6AF}">
      <dgm:prSet/>
      <dgm:spPr/>
      <dgm:t>
        <a:bodyPr/>
        <a:lstStyle/>
        <a:p>
          <a:endParaRPr lang="en-US"/>
        </a:p>
      </dgm:t>
    </dgm:pt>
    <dgm:pt modelId="{FDB7D673-AFF7-4447-A6D9-CF6BA0E5C40A}">
      <dgm:prSet phldrT="[Text]"/>
      <dgm:spPr/>
      <dgm:t>
        <a:bodyPr/>
        <a:lstStyle/>
        <a:p>
          <a:endParaRPr lang="en-US" dirty="0"/>
        </a:p>
      </dgm:t>
    </dgm:pt>
    <dgm:pt modelId="{5148E25E-1038-4FE6-B2B2-5F4CC59008F1}" type="parTrans" cxnId="{AD0B7829-3F10-4653-842C-8E052E781214}">
      <dgm:prSet/>
      <dgm:spPr/>
      <dgm:t>
        <a:bodyPr/>
        <a:lstStyle/>
        <a:p>
          <a:endParaRPr lang="en-US"/>
        </a:p>
      </dgm:t>
    </dgm:pt>
    <dgm:pt modelId="{559E3EC7-6A5C-4C5D-AA69-657F37F0C4A5}" type="sibTrans" cxnId="{AD0B7829-3F10-4653-842C-8E052E781214}">
      <dgm:prSet/>
      <dgm:spPr/>
      <dgm:t>
        <a:bodyPr/>
        <a:lstStyle/>
        <a:p>
          <a:endParaRPr lang="en-US"/>
        </a:p>
      </dgm:t>
    </dgm:pt>
    <dgm:pt modelId="{D212D700-FAF5-4494-9B8B-B430119C3B7B}">
      <dgm:prSet phldrT="[Text]"/>
      <dgm:spPr/>
      <dgm:t>
        <a:bodyPr/>
        <a:lstStyle/>
        <a:p>
          <a:endParaRPr lang="en-US" dirty="0"/>
        </a:p>
      </dgm:t>
    </dgm:pt>
    <dgm:pt modelId="{3FEE6B51-4665-4A09-A407-DD2DD8446177}" type="parTrans" cxnId="{78D2E425-FB36-4751-9447-BBBA28528B3B}">
      <dgm:prSet/>
      <dgm:spPr/>
      <dgm:t>
        <a:bodyPr/>
        <a:lstStyle/>
        <a:p>
          <a:endParaRPr lang="en-US"/>
        </a:p>
      </dgm:t>
    </dgm:pt>
    <dgm:pt modelId="{8BDF4CB2-A28C-4CE2-8176-C4751A0155AC}" type="sibTrans" cxnId="{78D2E425-FB36-4751-9447-BBBA28528B3B}">
      <dgm:prSet/>
      <dgm:spPr/>
      <dgm:t>
        <a:bodyPr/>
        <a:lstStyle/>
        <a:p>
          <a:endParaRPr lang="en-US"/>
        </a:p>
      </dgm:t>
    </dgm:pt>
    <dgm:pt modelId="{06C30BF0-5EC2-4194-A471-1A5C2F90E7AE}">
      <dgm:prSet phldrT="[Text]"/>
      <dgm:spPr/>
      <dgm:t>
        <a:bodyPr/>
        <a:lstStyle/>
        <a:p>
          <a:endParaRPr lang="en-US" dirty="0"/>
        </a:p>
      </dgm:t>
    </dgm:pt>
    <dgm:pt modelId="{EBD8026D-0ED0-49F8-AABB-A01EC9DE3FBE}" type="parTrans" cxnId="{C5768A5D-A0BC-4B91-B724-832961D711B5}">
      <dgm:prSet/>
      <dgm:spPr/>
      <dgm:t>
        <a:bodyPr/>
        <a:lstStyle/>
        <a:p>
          <a:endParaRPr lang="en-US"/>
        </a:p>
      </dgm:t>
    </dgm:pt>
    <dgm:pt modelId="{EF349F48-1683-4378-868F-3B010AB9FE41}" type="sibTrans" cxnId="{C5768A5D-A0BC-4B91-B724-832961D711B5}">
      <dgm:prSet/>
      <dgm:spPr/>
      <dgm:t>
        <a:bodyPr/>
        <a:lstStyle/>
        <a:p>
          <a:endParaRPr lang="en-US"/>
        </a:p>
      </dgm:t>
    </dgm:pt>
    <dgm:pt modelId="{F74A774E-B8E6-4CA1-AC6E-A604468D9EF6}" type="pres">
      <dgm:prSet presAssocID="{BE602266-AE7F-4C25-8D60-0D99B08105B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CDED0D-013D-470B-8157-83E64884B2AA}" type="pres">
      <dgm:prSet presAssocID="{BE602266-AE7F-4C25-8D60-0D99B08105B4}" presName="hierFlow" presStyleCnt="0"/>
      <dgm:spPr/>
    </dgm:pt>
    <dgm:pt modelId="{2BE60959-CB62-4225-9C1D-859AB2C75E6C}" type="pres">
      <dgm:prSet presAssocID="{BE602266-AE7F-4C25-8D60-0D99B08105B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D31E3CC-AE84-4012-9698-75B013903523}" type="pres">
      <dgm:prSet presAssocID="{8E32E20A-600E-451C-B11E-ED19024BE99E}" presName="Name14" presStyleCnt="0"/>
      <dgm:spPr/>
    </dgm:pt>
    <dgm:pt modelId="{023235F3-06E6-461B-9532-5EA9D8339C9F}" type="pres">
      <dgm:prSet presAssocID="{8E32E20A-600E-451C-B11E-ED19024BE99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651F68-F8CC-47D3-9825-3011A8CA9E91}" type="pres">
      <dgm:prSet presAssocID="{8E32E20A-600E-451C-B11E-ED19024BE99E}" presName="hierChild2" presStyleCnt="0"/>
      <dgm:spPr/>
    </dgm:pt>
    <dgm:pt modelId="{30F2ED88-369A-4087-A4A5-CE3BB4AB0953}" type="pres">
      <dgm:prSet presAssocID="{FB9B144D-0B91-4D2E-98AF-399F90DFE327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4EAF050-F3E5-4631-98F8-AE3EA49C560E}" type="pres">
      <dgm:prSet presAssocID="{A3B7BD7B-D36F-460C-B292-CD87D779CE2D}" presName="Name21" presStyleCnt="0"/>
      <dgm:spPr/>
    </dgm:pt>
    <dgm:pt modelId="{60C50819-C1DA-4025-B4D6-88FF4113A18E}" type="pres">
      <dgm:prSet presAssocID="{A3B7BD7B-D36F-460C-B292-CD87D779CE2D}" presName="level2Shape" presStyleLbl="node2" presStyleIdx="0" presStyleCnt="2"/>
      <dgm:spPr/>
      <dgm:t>
        <a:bodyPr/>
        <a:lstStyle/>
        <a:p>
          <a:endParaRPr lang="en-US"/>
        </a:p>
      </dgm:t>
    </dgm:pt>
    <dgm:pt modelId="{58E1513E-F186-4394-802A-D9EF30333C47}" type="pres">
      <dgm:prSet presAssocID="{A3B7BD7B-D36F-460C-B292-CD87D779CE2D}" presName="hierChild3" presStyleCnt="0"/>
      <dgm:spPr/>
    </dgm:pt>
    <dgm:pt modelId="{B2054C6B-1FF3-4E8A-B3A6-C897406A8DE8}" type="pres">
      <dgm:prSet presAssocID="{3FEE6B51-4665-4A09-A407-DD2DD8446177}" presName="Name19" presStyleLbl="parChTrans1D2" presStyleIdx="1" presStyleCnt="2"/>
      <dgm:spPr/>
      <dgm:t>
        <a:bodyPr/>
        <a:lstStyle/>
        <a:p>
          <a:endParaRPr lang="en-US"/>
        </a:p>
      </dgm:t>
    </dgm:pt>
    <dgm:pt modelId="{F5A8D7E4-DCEF-42E1-A1A3-6785B07FFF57}" type="pres">
      <dgm:prSet presAssocID="{D212D700-FAF5-4494-9B8B-B430119C3B7B}" presName="Name21" presStyleCnt="0"/>
      <dgm:spPr/>
    </dgm:pt>
    <dgm:pt modelId="{81BEFC4F-D099-43A6-AFA3-8FB689589A30}" type="pres">
      <dgm:prSet presAssocID="{D212D700-FAF5-4494-9B8B-B430119C3B7B}" presName="level2Shape" presStyleLbl="node2" presStyleIdx="1" presStyleCnt="2"/>
      <dgm:spPr/>
      <dgm:t>
        <a:bodyPr/>
        <a:lstStyle/>
        <a:p>
          <a:endParaRPr lang="en-US"/>
        </a:p>
      </dgm:t>
    </dgm:pt>
    <dgm:pt modelId="{190DFF0E-A5BE-4A41-9B72-D358700D834A}" type="pres">
      <dgm:prSet presAssocID="{D212D700-FAF5-4494-9B8B-B430119C3B7B}" presName="hierChild3" presStyleCnt="0"/>
      <dgm:spPr/>
    </dgm:pt>
    <dgm:pt modelId="{8E8DCA7A-7915-4283-8D64-4D5F4C1BD291}" type="pres">
      <dgm:prSet presAssocID="{EBD8026D-0ED0-49F8-AABB-A01EC9DE3FBE}" presName="Name19" presStyleLbl="parChTrans1D3" presStyleIdx="0" presStyleCnt="2"/>
      <dgm:spPr/>
      <dgm:t>
        <a:bodyPr/>
        <a:lstStyle/>
        <a:p>
          <a:endParaRPr lang="en-US"/>
        </a:p>
      </dgm:t>
    </dgm:pt>
    <dgm:pt modelId="{9E18B97E-BEF3-4CC6-B248-8D1BD9399952}" type="pres">
      <dgm:prSet presAssocID="{06C30BF0-5EC2-4194-A471-1A5C2F90E7AE}" presName="Name21" presStyleCnt="0"/>
      <dgm:spPr/>
    </dgm:pt>
    <dgm:pt modelId="{D0C6D7F0-7223-45C9-89C9-6137278043C1}" type="pres">
      <dgm:prSet presAssocID="{06C30BF0-5EC2-4194-A471-1A5C2F90E7AE}" presName="level2Shape" presStyleLbl="node3" presStyleIdx="0" presStyleCnt="2"/>
      <dgm:spPr/>
      <dgm:t>
        <a:bodyPr/>
        <a:lstStyle/>
        <a:p>
          <a:endParaRPr lang="en-US"/>
        </a:p>
      </dgm:t>
    </dgm:pt>
    <dgm:pt modelId="{081C7C7F-B3FC-4348-BFF5-5B14B14D178A}" type="pres">
      <dgm:prSet presAssocID="{06C30BF0-5EC2-4194-A471-1A5C2F90E7AE}" presName="hierChild3" presStyleCnt="0"/>
      <dgm:spPr/>
    </dgm:pt>
    <dgm:pt modelId="{B50E1627-18D5-433D-BAF9-F7608B9D9CC8}" type="pres">
      <dgm:prSet presAssocID="{5148E25E-1038-4FE6-B2B2-5F4CC59008F1}" presName="Name19" presStyleLbl="parChTrans1D3" presStyleIdx="1" presStyleCnt="2"/>
      <dgm:spPr/>
      <dgm:t>
        <a:bodyPr/>
        <a:lstStyle/>
        <a:p>
          <a:endParaRPr lang="en-US"/>
        </a:p>
      </dgm:t>
    </dgm:pt>
    <dgm:pt modelId="{92486F54-CAAA-4176-9B99-92F3BBF8C072}" type="pres">
      <dgm:prSet presAssocID="{FDB7D673-AFF7-4447-A6D9-CF6BA0E5C40A}" presName="Name21" presStyleCnt="0"/>
      <dgm:spPr/>
    </dgm:pt>
    <dgm:pt modelId="{A0BB9F58-76F3-4017-B06C-E2C9710F8620}" type="pres">
      <dgm:prSet presAssocID="{FDB7D673-AFF7-4447-A6D9-CF6BA0E5C40A}" presName="level2Shape" presStyleLbl="node3" presStyleIdx="1" presStyleCnt="2"/>
      <dgm:spPr/>
      <dgm:t>
        <a:bodyPr/>
        <a:lstStyle/>
        <a:p>
          <a:endParaRPr lang="en-US"/>
        </a:p>
      </dgm:t>
    </dgm:pt>
    <dgm:pt modelId="{231654F2-D25F-4A88-BBF6-680230355549}" type="pres">
      <dgm:prSet presAssocID="{FDB7D673-AFF7-4447-A6D9-CF6BA0E5C40A}" presName="hierChild3" presStyleCnt="0"/>
      <dgm:spPr/>
    </dgm:pt>
    <dgm:pt modelId="{24CDA967-055D-4074-AA91-9D708CFF9FAD}" type="pres">
      <dgm:prSet presAssocID="{BE602266-AE7F-4C25-8D60-0D99B08105B4}" presName="bgShapesFlow" presStyleCnt="0"/>
      <dgm:spPr/>
    </dgm:pt>
  </dgm:ptLst>
  <dgm:cxnLst>
    <dgm:cxn modelId="{997339A3-7B6C-4D36-9500-B3ADBDFF9B27}" type="presOf" srcId="{EBD8026D-0ED0-49F8-AABB-A01EC9DE3FBE}" destId="{8E8DCA7A-7915-4283-8D64-4D5F4C1BD291}" srcOrd="0" destOrd="0" presId="urn:microsoft.com/office/officeart/2005/8/layout/hierarchy6"/>
    <dgm:cxn modelId="{C9A921B4-82F0-4610-87B4-77618329B077}" type="presOf" srcId="{A3B7BD7B-D36F-460C-B292-CD87D779CE2D}" destId="{60C50819-C1DA-4025-B4D6-88FF4113A18E}" srcOrd="0" destOrd="0" presId="urn:microsoft.com/office/officeart/2005/8/layout/hierarchy6"/>
    <dgm:cxn modelId="{CB96904F-C26B-4B3C-A629-68DA9A81B6AF}" srcId="{8E32E20A-600E-451C-B11E-ED19024BE99E}" destId="{A3B7BD7B-D36F-460C-B292-CD87D779CE2D}" srcOrd="0" destOrd="0" parTransId="{FB9B144D-0B91-4D2E-98AF-399F90DFE327}" sibTransId="{C8651C28-035C-47A5-A30B-D94C12C2E82D}"/>
    <dgm:cxn modelId="{081FE53F-8F9D-4AB3-981E-F28DC6D69E8C}" type="presOf" srcId="{FB9B144D-0B91-4D2E-98AF-399F90DFE327}" destId="{30F2ED88-369A-4087-A4A5-CE3BB4AB0953}" srcOrd="0" destOrd="0" presId="urn:microsoft.com/office/officeart/2005/8/layout/hierarchy6"/>
    <dgm:cxn modelId="{E894764D-DFA2-42DB-97DD-D591EDEF7933}" type="presOf" srcId="{FDB7D673-AFF7-4447-A6D9-CF6BA0E5C40A}" destId="{A0BB9F58-76F3-4017-B06C-E2C9710F8620}" srcOrd="0" destOrd="0" presId="urn:microsoft.com/office/officeart/2005/8/layout/hierarchy6"/>
    <dgm:cxn modelId="{65BED592-62BC-4772-B25E-0803DE6501A0}" type="presOf" srcId="{5148E25E-1038-4FE6-B2B2-5F4CC59008F1}" destId="{B50E1627-18D5-433D-BAF9-F7608B9D9CC8}" srcOrd="0" destOrd="0" presId="urn:microsoft.com/office/officeart/2005/8/layout/hierarchy6"/>
    <dgm:cxn modelId="{AE187681-B1BF-4812-97AD-EA5B7F721968}" type="presOf" srcId="{D212D700-FAF5-4494-9B8B-B430119C3B7B}" destId="{81BEFC4F-D099-43A6-AFA3-8FB689589A30}" srcOrd="0" destOrd="0" presId="urn:microsoft.com/office/officeart/2005/8/layout/hierarchy6"/>
    <dgm:cxn modelId="{78D2E425-FB36-4751-9447-BBBA28528B3B}" srcId="{8E32E20A-600E-451C-B11E-ED19024BE99E}" destId="{D212D700-FAF5-4494-9B8B-B430119C3B7B}" srcOrd="1" destOrd="0" parTransId="{3FEE6B51-4665-4A09-A407-DD2DD8446177}" sibTransId="{8BDF4CB2-A28C-4CE2-8176-C4751A0155AC}"/>
    <dgm:cxn modelId="{3EDA3D49-6FAD-4A56-9D3B-8EBD26A837E9}" type="presOf" srcId="{3FEE6B51-4665-4A09-A407-DD2DD8446177}" destId="{B2054C6B-1FF3-4E8A-B3A6-C897406A8DE8}" srcOrd="0" destOrd="0" presId="urn:microsoft.com/office/officeart/2005/8/layout/hierarchy6"/>
    <dgm:cxn modelId="{98A53123-B997-4601-8158-BC9A81020BA8}" type="presOf" srcId="{8E32E20A-600E-451C-B11E-ED19024BE99E}" destId="{023235F3-06E6-461B-9532-5EA9D8339C9F}" srcOrd="0" destOrd="0" presId="urn:microsoft.com/office/officeart/2005/8/layout/hierarchy6"/>
    <dgm:cxn modelId="{C5768A5D-A0BC-4B91-B724-832961D711B5}" srcId="{D212D700-FAF5-4494-9B8B-B430119C3B7B}" destId="{06C30BF0-5EC2-4194-A471-1A5C2F90E7AE}" srcOrd="0" destOrd="0" parTransId="{EBD8026D-0ED0-49F8-AABB-A01EC9DE3FBE}" sibTransId="{EF349F48-1683-4378-868F-3B010AB9FE41}"/>
    <dgm:cxn modelId="{AD0B7829-3F10-4653-842C-8E052E781214}" srcId="{D212D700-FAF5-4494-9B8B-B430119C3B7B}" destId="{FDB7D673-AFF7-4447-A6D9-CF6BA0E5C40A}" srcOrd="1" destOrd="0" parTransId="{5148E25E-1038-4FE6-B2B2-5F4CC59008F1}" sibTransId="{559E3EC7-6A5C-4C5D-AA69-657F37F0C4A5}"/>
    <dgm:cxn modelId="{05FA452C-1125-4FDE-96F7-E49308D6BCF8}" type="presOf" srcId="{BE602266-AE7F-4C25-8D60-0D99B08105B4}" destId="{F74A774E-B8E6-4CA1-AC6E-A604468D9EF6}" srcOrd="0" destOrd="0" presId="urn:microsoft.com/office/officeart/2005/8/layout/hierarchy6"/>
    <dgm:cxn modelId="{BD204A9D-65D7-4BA4-B7DA-A0A220E636EE}" srcId="{BE602266-AE7F-4C25-8D60-0D99B08105B4}" destId="{8E32E20A-600E-451C-B11E-ED19024BE99E}" srcOrd="0" destOrd="0" parTransId="{ED62A0A5-AD5E-40E5-A185-D3F783F77597}" sibTransId="{3F5F4E0D-641E-4CD0-8E03-239FAC758319}"/>
    <dgm:cxn modelId="{4B671891-4CB2-4B46-9B02-1993CC37E45F}" type="presOf" srcId="{06C30BF0-5EC2-4194-A471-1A5C2F90E7AE}" destId="{D0C6D7F0-7223-45C9-89C9-6137278043C1}" srcOrd="0" destOrd="0" presId="urn:microsoft.com/office/officeart/2005/8/layout/hierarchy6"/>
    <dgm:cxn modelId="{57D13748-9A6E-4359-B2FF-23C6C1384E28}" type="presParOf" srcId="{F74A774E-B8E6-4CA1-AC6E-A604468D9EF6}" destId="{52CDED0D-013D-470B-8157-83E64884B2AA}" srcOrd="0" destOrd="0" presId="urn:microsoft.com/office/officeart/2005/8/layout/hierarchy6"/>
    <dgm:cxn modelId="{09830F29-1FF4-4BF4-ADD1-47A18D0B7918}" type="presParOf" srcId="{52CDED0D-013D-470B-8157-83E64884B2AA}" destId="{2BE60959-CB62-4225-9C1D-859AB2C75E6C}" srcOrd="0" destOrd="0" presId="urn:microsoft.com/office/officeart/2005/8/layout/hierarchy6"/>
    <dgm:cxn modelId="{EE448F74-273B-4BD7-8843-4C74D2CF3448}" type="presParOf" srcId="{2BE60959-CB62-4225-9C1D-859AB2C75E6C}" destId="{1D31E3CC-AE84-4012-9698-75B013903523}" srcOrd="0" destOrd="0" presId="urn:microsoft.com/office/officeart/2005/8/layout/hierarchy6"/>
    <dgm:cxn modelId="{841AEB29-093A-4004-8645-A64066ACF8F0}" type="presParOf" srcId="{1D31E3CC-AE84-4012-9698-75B013903523}" destId="{023235F3-06E6-461B-9532-5EA9D8339C9F}" srcOrd="0" destOrd="0" presId="urn:microsoft.com/office/officeart/2005/8/layout/hierarchy6"/>
    <dgm:cxn modelId="{6AD8FF84-1A37-4EC7-A3B4-D852C97D4470}" type="presParOf" srcId="{1D31E3CC-AE84-4012-9698-75B013903523}" destId="{22651F68-F8CC-47D3-9825-3011A8CA9E91}" srcOrd="1" destOrd="0" presId="urn:microsoft.com/office/officeart/2005/8/layout/hierarchy6"/>
    <dgm:cxn modelId="{BFC0DA06-99E5-4BE0-97F2-CF64EBB86AD0}" type="presParOf" srcId="{22651F68-F8CC-47D3-9825-3011A8CA9E91}" destId="{30F2ED88-369A-4087-A4A5-CE3BB4AB0953}" srcOrd="0" destOrd="0" presId="urn:microsoft.com/office/officeart/2005/8/layout/hierarchy6"/>
    <dgm:cxn modelId="{69508FF5-F3DE-4336-88F4-21493CE8CCD4}" type="presParOf" srcId="{22651F68-F8CC-47D3-9825-3011A8CA9E91}" destId="{04EAF050-F3E5-4631-98F8-AE3EA49C560E}" srcOrd="1" destOrd="0" presId="urn:microsoft.com/office/officeart/2005/8/layout/hierarchy6"/>
    <dgm:cxn modelId="{EE20BB9C-F629-43A5-984D-08D84A8B3A9A}" type="presParOf" srcId="{04EAF050-F3E5-4631-98F8-AE3EA49C560E}" destId="{60C50819-C1DA-4025-B4D6-88FF4113A18E}" srcOrd="0" destOrd="0" presId="urn:microsoft.com/office/officeart/2005/8/layout/hierarchy6"/>
    <dgm:cxn modelId="{CF725EC9-FC49-4AA4-8E36-0A98DA575002}" type="presParOf" srcId="{04EAF050-F3E5-4631-98F8-AE3EA49C560E}" destId="{58E1513E-F186-4394-802A-D9EF30333C47}" srcOrd="1" destOrd="0" presId="urn:microsoft.com/office/officeart/2005/8/layout/hierarchy6"/>
    <dgm:cxn modelId="{1BE6F645-F003-4593-8F11-564D7327F9A8}" type="presParOf" srcId="{22651F68-F8CC-47D3-9825-3011A8CA9E91}" destId="{B2054C6B-1FF3-4E8A-B3A6-C897406A8DE8}" srcOrd="2" destOrd="0" presId="urn:microsoft.com/office/officeart/2005/8/layout/hierarchy6"/>
    <dgm:cxn modelId="{22861B8D-F213-4E27-9382-0537E3B28D74}" type="presParOf" srcId="{22651F68-F8CC-47D3-9825-3011A8CA9E91}" destId="{F5A8D7E4-DCEF-42E1-A1A3-6785B07FFF57}" srcOrd="3" destOrd="0" presId="urn:microsoft.com/office/officeart/2005/8/layout/hierarchy6"/>
    <dgm:cxn modelId="{A285CEA4-D58C-4686-BFE3-3E35287F682E}" type="presParOf" srcId="{F5A8D7E4-DCEF-42E1-A1A3-6785B07FFF57}" destId="{81BEFC4F-D099-43A6-AFA3-8FB689589A30}" srcOrd="0" destOrd="0" presId="urn:microsoft.com/office/officeart/2005/8/layout/hierarchy6"/>
    <dgm:cxn modelId="{61FD398E-24AF-452F-9602-76C81C742D99}" type="presParOf" srcId="{F5A8D7E4-DCEF-42E1-A1A3-6785B07FFF57}" destId="{190DFF0E-A5BE-4A41-9B72-D358700D834A}" srcOrd="1" destOrd="0" presId="urn:microsoft.com/office/officeart/2005/8/layout/hierarchy6"/>
    <dgm:cxn modelId="{6C427040-9E92-4DD1-BFEF-755D16292434}" type="presParOf" srcId="{190DFF0E-A5BE-4A41-9B72-D358700D834A}" destId="{8E8DCA7A-7915-4283-8D64-4D5F4C1BD291}" srcOrd="0" destOrd="0" presId="urn:microsoft.com/office/officeart/2005/8/layout/hierarchy6"/>
    <dgm:cxn modelId="{C2119016-713D-4EEA-900F-E74BE4AC979F}" type="presParOf" srcId="{190DFF0E-A5BE-4A41-9B72-D358700D834A}" destId="{9E18B97E-BEF3-4CC6-B248-8D1BD9399952}" srcOrd="1" destOrd="0" presId="urn:microsoft.com/office/officeart/2005/8/layout/hierarchy6"/>
    <dgm:cxn modelId="{65D8A73D-C98B-4E45-B672-836803EDB05A}" type="presParOf" srcId="{9E18B97E-BEF3-4CC6-B248-8D1BD9399952}" destId="{D0C6D7F0-7223-45C9-89C9-6137278043C1}" srcOrd="0" destOrd="0" presId="urn:microsoft.com/office/officeart/2005/8/layout/hierarchy6"/>
    <dgm:cxn modelId="{10D885BD-9B7F-440E-B276-4B0FC24C273C}" type="presParOf" srcId="{9E18B97E-BEF3-4CC6-B248-8D1BD9399952}" destId="{081C7C7F-B3FC-4348-BFF5-5B14B14D178A}" srcOrd="1" destOrd="0" presId="urn:microsoft.com/office/officeart/2005/8/layout/hierarchy6"/>
    <dgm:cxn modelId="{F4BDC420-DED6-4C75-8FB3-32B3DD1A99DA}" type="presParOf" srcId="{190DFF0E-A5BE-4A41-9B72-D358700D834A}" destId="{B50E1627-18D5-433D-BAF9-F7608B9D9CC8}" srcOrd="2" destOrd="0" presId="urn:microsoft.com/office/officeart/2005/8/layout/hierarchy6"/>
    <dgm:cxn modelId="{7080A131-95D3-40F0-9943-972D836A73DA}" type="presParOf" srcId="{190DFF0E-A5BE-4A41-9B72-D358700D834A}" destId="{92486F54-CAAA-4176-9B99-92F3BBF8C072}" srcOrd="3" destOrd="0" presId="urn:microsoft.com/office/officeart/2005/8/layout/hierarchy6"/>
    <dgm:cxn modelId="{524A8752-A119-4605-B5A0-CCA97B481E55}" type="presParOf" srcId="{92486F54-CAAA-4176-9B99-92F3BBF8C072}" destId="{A0BB9F58-76F3-4017-B06C-E2C9710F8620}" srcOrd="0" destOrd="0" presId="urn:microsoft.com/office/officeart/2005/8/layout/hierarchy6"/>
    <dgm:cxn modelId="{1A21E4FE-7BF3-4D36-873A-396326EA48A5}" type="presParOf" srcId="{92486F54-CAAA-4176-9B99-92F3BBF8C072}" destId="{231654F2-D25F-4A88-BBF6-680230355549}" srcOrd="1" destOrd="0" presId="urn:microsoft.com/office/officeart/2005/8/layout/hierarchy6"/>
    <dgm:cxn modelId="{ABDEE29D-34AD-49E4-A025-C3595BDF8552}" type="presParOf" srcId="{F74A774E-B8E6-4CA1-AC6E-A604468D9EF6}" destId="{24CDA967-055D-4074-AA91-9D708CFF9FAD}" srcOrd="1" destOrd="0" presId="urn:microsoft.com/office/officeart/2005/8/layout/hierarchy6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E602266-AE7F-4C25-8D60-0D99B08105B4}" type="doc">
      <dgm:prSet loTypeId="urn:microsoft.com/office/officeart/2005/8/layout/hierarchy6" loCatId="hierarchy" qsTypeId="urn:microsoft.com/office/officeart/2005/8/quickstyle/3d4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E32E20A-600E-451C-B11E-ED19024BE99E}">
      <dgm:prSet phldrT="[Text]"/>
      <dgm:spPr/>
      <dgm:t>
        <a:bodyPr/>
        <a:lstStyle/>
        <a:p>
          <a:endParaRPr lang="en-US" dirty="0"/>
        </a:p>
      </dgm:t>
    </dgm:pt>
    <dgm:pt modelId="{ED62A0A5-AD5E-40E5-A185-D3F783F77597}" type="parTrans" cxnId="{BD204A9D-65D7-4BA4-B7DA-A0A220E636EE}">
      <dgm:prSet/>
      <dgm:spPr/>
      <dgm:t>
        <a:bodyPr/>
        <a:lstStyle/>
        <a:p>
          <a:endParaRPr lang="en-US"/>
        </a:p>
      </dgm:t>
    </dgm:pt>
    <dgm:pt modelId="{3F5F4E0D-641E-4CD0-8E03-239FAC758319}" type="sibTrans" cxnId="{BD204A9D-65D7-4BA4-B7DA-A0A220E636EE}">
      <dgm:prSet/>
      <dgm:spPr/>
      <dgm:t>
        <a:bodyPr/>
        <a:lstStyle/>
        <a:p>
          <a:endParaRPr lang="en-US"/>
        </a:p>
      </dgm:t>
    </dgm:pt>
    <dgm:pt modelId="{A3B7BD7B-D36F-460C-B292-CD87D779CE2D}">
      <dgm:prSet phldrT="[Text]"/>
      <dgm:spPr/>
      <dgm:t>
        <a:bodyPr/>
        <a:lstStyle/>
        <a:p>
          <a:endParaRPr lang="en-US" dirty="0"/>
        </a:p>
      </dgm:t>
    </dgm:pt>
    <dgm:pt modelId="{FB9B144D-0B91-4D2E-98AF-399F90DFE327}" type="parTrans" cxnId="{CB96904F-C26B-4B3C-A629-68DA9A81B6AF}">
      <dgm:prSet/>
      <dgm:spPr/>
      <dgm:t>
        <a:bodyPr/>
        <a:lstStyle/>
        <a:p>
          <a:endParaRPr lang="en-US"/>
        </a:p>
      </dgm:t>
    </dgm:pt>
    <dgm:pt modelId="{C8651C28-035C-47A5-A30B-D94C12C2E82D}" type="sibTrans" cxnId="{CB96904F-C26B-4B3C-A629-68DA9A81B6AF}">
      <dgm:prSet/>
      <dgm:spPr/>
      <dgm:t>
        <a:bodyPr/>
        <a:lstStyle/>
        <a:p>
          <a:endParaRPr lang="en-US"/>
        </a:p>
      </dgm:t>
    </dgm:pt>
    <dgm:pt modelId="{FDB7D673-AFF7-4447-A6D9-CF6BA0E5C40A}">
      <dgm:prSet phldrT="[Text]"/>
      <dgm:spPr/>
      <dgm:t>
        <a:bodyPr/>
        <a:lstStyle/>
        <a:p>
          <a:endParaRPr lang="en-US" dirty="0"/>
        </a:p>
      </dgm:t>
    </dgm:pt>
    <dgm:pt modelId="{5148E25E-1038-4FE6-B2B2-5F4CC59008F1}" type="parTrans" cxnId="{AD0B7829-3F10-4653-842C-8E052E781214}">
      <dgm:prSet/>
      <dgm:spPr/>
      <dgm:t>
        <a:bodyPr/>
        <a:lstStyle/>
        <a:p>
          <a:endParaRPr lang="en-US"/>
        </a:p>
      </dgm:t>
    </dgm:pt>
    <dgm:pt modelId="{559E3EC7-6A5C-4C5D-AA69-657F37F0C4A5}" type="sibTrans" cxnId="{AD0B7829-3F10-4653-842C-8E052E781214}">
      <dgm:prSet/>
      <dgm:spPr/>
      <dgm:t>
        <a:bodyPr/>
        <a:lstStyle/>
        <a:p>
          <a:endParaRPr lang="en-US"/>
        </a:p>
      </dgm:t>
    </dgm:pt>
    <dgm:pt modelId="{D212D700-FAF5-4494-9B8B-B430119C3B7B}">
      <dgm:prSet phldrT="[Text]"/>
      <dgm:spPr/>
      <dgm:t>
        <a:bodyPr/>
        <a:lstStyle/>
        <a:p>
          <a:endParaRPr lang="en-US" dirty="0"/>
        </a:p>
      </dgm:t>
    </dgm:pt>
    <dgm:pt modelId="{3FEE6B51-4665-4A09-A407-DD2DD8446177}" type="parTrans" cxnId="{78D2E425-FB36-4751-9447-BBBA28528B3B}">
      <dgm:prSet/>
      <dgm:spPr/>
      <dgm:t>
        <a:bodyPr/>
        <a:lstStyle/>
        <a:p>
          <a:endParaRPr lang="en-US"/>
        </a:p>
      </dgm:t>
    </dgm:pt>
    <dgm:pt modelId="{8BDF4CB2-A28C-4CE2-8176-C4751A0155AC}" type="sibTrans" cxnId="{78D2E425-FB36-4751-9447-BBBA28528B3B}">
      <dgm:prSet/>
      <dgm:spPr/>
      <dgm:t>
        <a:bodyPr/>
        <a:lstStyle/>
        <a:p>
          <a:endParaRPr lang="en-US"/>
        </a:p>
      </dgm:t>
    </dgm:pt>
    <dgm:pt modelId="{06C30BF0-5EC2-4194-A471-1A5C2F90E7AE}">
      <dgm:prSet phldrT="[Text]"/>
      <dgm:spPr/>
      <dgm:t>
        <a:bodyPr/>
        <a:lstStyle/>
        <a:p>
          <a:endParaRPr lang="en-US" dirty="0"/>
        </a:p>
      </dgm:t>
    </dgm:pt>
    <dgm:pt modelId="{EBD8026D-0ED0-49F8-AABB-A01EC9DE3FBE}" type="parTrans" cxnId="{C5768A5D-A0BC-4B91-B724-832961D711B5}">
      <dgm:prSet/>
      <dgm:spPr/>
      <dgm:t>
        <a:bodyPr/>
        <a:lstStyle/>
        <a:p>
          <a:endParaRPr lang="en-US"/>
        </a:p>
      </dgm:t>
    </dgm:pt>
    <dgm:pt modelId="{EF349F48-1683-4378-868F-3B010AB9FE41}" type="sibTrans" cxnId="{C5768A5D-A0BC-4B91-B724-832961D711B5}">
      <dgm:prSet/>
      <dgm:spPr/>
      <dgm:t>
        <a:bodyPr/>
        <a:lstStyle/>
        <a:p>
          <a:endParaRPr lang="en-US"/>
        </a:p>
      </dgm:t>
    </dgm:pt>
    <dgm:pt modelId="{F74A774E-B8E6-4CA1-AC6E-A604468D9EF6}" type="pres">
      <dgm:prSet presAssocID="{BE602266-AE7F-4C25-8D60-0D99B08105B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CDED0D-013D-470B-8157-83E64884B2AA}" type="pres">
      <dgm:prSet presAssocID="{BE602266-AE7F-4C25-8D60-0D99B08105B4}" presName="hierFlow" presStyleCnt="0"/>
      <dgm:spPr/>
    </dgm:pt>
    <dgm:pt modelId="{2BE60959-CB62-4225-9C1D-859AB2C75E6C}" type="pres">
      <dgm:prSet presAssocID="{BE602266-AE7F-4C25-8D60-0D99B08105B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D31E3CC-AE84-4012-9698-75B013903523}" type="pres">
      <dgm:prSet presAssocID="{8E32E20A-600E-451C-B11E-ED19024BE99E}" presName="Name14" presStyleCnt="0"/>
      <dgm:spPr/>
    </dgm:pt>
    <dgm:pt modelId="{023235F3-06E6-461B-9532-5EA9D8339C9F}" type="pres">
      <dgm:prSet presAssocID="{8E32E20A-600E-451C-B11E-ED19024BE99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651F68-F8CC-47D3-9825-3011A8CA9E91}" type="pres">
      <dgm:prSet presAssocID="{8E32E20A-600E-451C-B11E-ED19024BE99E}" presName="hierChild2" presStyleCnt="0"/>
      <dgm:spPr/>
    </dgm:pt>
    <dgm:pt modelId="{30F2ED88-369A-4087-A4A5-CE3BB4AB0953}" type="pres">
      <dgm:prSet presAssocID="{FB9B144D-0B91-4D2E-98AF-399F90DFE327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4EAF050-F3E5-4631-98F8-AE3EA49C560E}" type="pres">
      <dgm:prSet presAssocID="{A3B7BD7B-D36F-460C-B292-CD87D779CE2D}" presName="Name21" presStyleCnt="0"/>
      <dgm:spPr/>
    </dgm:pt>
    <dgm:pt modelId="{60C50819-C1DA-4025-B4D6-88FF4113A18E}" type="pres">
      <dgm:prSet presAssocID="{A3B7BD7B-D36F-460C-B292-CD87D779CE2D}" presName="level2Shape" presStyleLbl="node2" presStyleIdx="0" presStyleCnt="2"/>
      <dgm:spPr/>
      <dgm:t>
        <a:bodyPr/>
        <a:lstStyle/>
        <a:p>
          <a:endParaRPr lang="en-US"/>
        </a:p>
      </dgm:t>
    </dgm:pt>
    <dgm:pt modelId="{58E1513E-F186-4394-802A-D9EF30333C47}" type="pres">
      <dgm:prSet presAssocID="{A3B7BD7B-D36F-460C-B292-CD87D779CE2D}" presName="hierChild3" presStyleCnt="0"/>
      <dgm:spPr/>
    </dgm:pt>
    <dgm:pt modelId="{B2054C6B-1FF3-4E8A-B3A6-C897406A8DE8}" type="pres">
      <dgm:prSet presAssocID="{3FEE6B51-4665-4A09-A407-DD2DD8446177}" presName="Name19" presStyleLbl="parChTrans1D2" presStyleIdx="1" presStyleCnt="2"/>
      <dgm:spPr/>
      <dgm:t>
        <a:bodyPr/>
        <a:lstStyle/>
        <a:p>
          <a:endParaRPr lang="en-US"/>
        </a:p>
      </dgm:t>
    </dgm:pt>
    <dgm:pt modelId="{F5A8D7E4-DCEF-42E1-A1A3-6785B07FFF57}" type="pres">
      <dgm:prSet presAssocID="{D212D700-FAF5-4494-9B8B-B430119C3B7B}" presName="Name21" presStyleCnt="0"/>
      <dgm:spPr/>
    </dgm:pt>
    <dgm:pt modelId="{81BEFC4F-D099-43A6-AFA3-8FB689589A30}" type="pres">
      <dgm:prSet presAssocID="{D212D700-FAF5-4494-9B8B-B430119C3B7B}" presName="level2Shape" presStyleLbl="node2" presStyleIdx="1" presStyleCnt="2"/>
      <dgm:spPr/>
      <dgm:t>
        <a:bodyPr/>
        <a:lstStyle/>
        <a:p>
          <a:endParaRPr lang="en-US"/>
        </a:p>
      </dgm:t>
    </dgm:pt>
    <dgm:pt modelId="{190DFF0E-A5BE-4A41-9B72-D358700D834A}" type="pres">
      <dgm:prSet presAssocID="{D212D700-FAF5-4494-9B8B-B430119C3B7B}" presName="hierChild3" presStyleCnt="0"/>
      <dgm:spPr/>
    </dgm:pt>
    <dgm:pt modelId="{8E8DCA7A-7915-4283-8D64-4D5F4C1BD291}" type="pres">
      <dgm:prSet presAssocID="{EBD8026D-0ED0-49F8-AABB-A01EC9DE3FBE}" presName="Name19" presStyleLbl="parChTrans1D3" presStyleIdx="0" presStyleCnt="2"/>
      <dgm:spPr/>
      <dgm:t>
        <a:bodyPr/>
        <a:lstStyle/>
        <a:p>
          <a:endParaRPr lang="en-US"/>
        </a:p>
      </dgm:t>
    </dgm:pt>
    <dgm:pt modelId="{9E18B97E-BEF3-4CC6-B248-8D1BD9399952}" type="pres">
      <dgm:prSet presAssocID="{06C30BF0-5EC2-4194-A471-1A5C2F90E7AE}" presName="Name21" presStyleCnt="0"/>
      <dgm:spPr/>
    </dgm:pt>
    <dgm:pt modelId="{D0C6D7F0-7223-45C9-89C9-6137278043C1}" type="pres">
      <dgm:prSet presAssocID="{06C30BF0-5EC2-4194-A471-1A5C2F90E7AE}" presName="level2Shape" presStyleLbl="node3" presStyleIdx="0" presStyleCnt="2"/>
      <dgm:spPr/>
      <dgm:t>
        <a:bodyPr/>
        <a:lstStyle/>
        <a:p>
          <a:endParaRPr lang="en-US"/>
        </a:p>
      </dgm:t>
    </dgm:pt>
    <dgm:pt modelId="{081C7C7F-B3FC-4348-BFF5-5B14B14D178A}" type="pres">
      <dgm:prSet presAssocID="{06C30BF0-5EC2-4194-A471-1A5C2F90E7AE}" presName="hierChild3" presStyleCnt="0"/>
      <dgm:spPr/>
    </dgm:pt>
    <dgm:pt modelId="{B50E1627-18D5-433D-BAF9-F7608B9D9CC8}" type="pres">
      <dgm:prSet presAssocID="{5148E25E-1038-4FE6-B2B2-5F4CC59008F1}" presName="Name19" presStyleLbl="parChTrans1D3" presStyleIdx="1" presStyleCnt="2"/>
      <dgm:spPr/>
      <dgm:t>
        <a:bodyPr/>
        <a:lstStyle/>
        <a:p>
          <a:endParaRPr lang="en-US"/>
        </a:p>
      </dgm:t>
    </dgm:pt>
    <dgm:pt modelId="{92486F54-CAAA-4176-9B99-92F3BBF8C072}" type="pres">
      <dgm:prSet presAssocID="{FDB7D673-AFF7-4447-A6D9-CF6BA0E5C40A}" presName="Name21" presStyleCnt="0"/>
      <dgm:spPr/>
    </dgm:pt>
    <dgm:pt modelId="{A0BB9F58-76F3-4017-B06C-E2C9710F8620}" type="pres">
      <dgm:prSet presAssocID="{FDB7D673-AFF7-4447-A6D9-CF6BA0E5C40A}" presName="level2Shape" presStyleLbl="node3" presStyleIdx="1" presStyleCnt="2"/>
      <dgm:spPr/>
      <dgm:t>
        <a:bodyPr/>
        <a:lstStyle/>
        <a:p>
          <a:endParaRPr lang="en-US"/>
        </a:p>
      </dgm:t>
    </dgm:pt>
    <dgm:pt modelId="{231654F2-D25F-4A88-BBF6-680230355549}" type="pres">
      <dgm:prSet presAssocID="{FDB7D673-AFF7-4447-A6D9-CF6BA0E5C40A}" presName="hierChild3" presStyleCnt="0"/>
      <dgm:spPr/>
    </dgm:pt>
    <dgm:pt modelId="{24CDA967-055D-4074-AA91-9D708CFF9FAD}" type="pres">
      <dgm:prSet presAssocID="{BE602266-AE7F-4C25-8D60-0D99B08105B4}" presName="bgShapesFlow" presStyleCnt="0"/>
      <dgm:spPr/>
    </dgm:pt>
  </dgm:ptLst>
  <dgm:cxnLst>
    <dgm:cxn modelId="{CB96904F-C26B-4B3C-A629-68DA9A81B6AF}" srcId="{8E32E20A-600E-451C-B11E-ED19024BE99E}" destId="{A3B7BD7B-D36F-460C-B292-CD87D779CE2D}" srcOrd="0" destOrd="0" parTransId="{FB9B144D-0B91-4D2E-98AF-399F90DFE327}" sibTransId="{C8651C28-035C-47A5-A30B-D94C12C2E82D}"/>
    <dgm:cxn modelId="{B6F2302F-EBEE-4B26-A1D8-769562340990}" type="presOf" srcId="{5148E25E-1038-4FE6-B2B2-5F4CC59008F1}" destId="{B50E1627-18D5-433D-BAF9-F7608B9D9CC8}" srcOrd="0" destOrd="0" presId="urn:microsoft.com/office/officeart/2005/8/layout/hierarchy6"/>
    <dgm:cxn modelId="{3815EEA6-84B1-4365-AEAC-4F02045C5965}" type="presOf" srcId="{FDB7D673-AFF7-4447-A6D9-CF6BA0E5C40A}" destId="{A0BB9F58-76F3-4017-B06C-E2C9710F8620}" srcOrd="0" destOrd="0" presId="urn:microsoft.com/office/officeart/2005/8/layout/hierarchy6"/>
    <dgm:cxn modelId="{5F6BFA82-798B-4201-8EB8-09A321FE2FB4}" type="presOf" srcId="{D212D700-FAF5-4494-9B8B-B430119C3B7B}" destId="{81BEFC4F-D099-43A6-AFA3-8FB689589A30}" srcOrd="0" destOrd="0" presId="urn:microsoft.com/office/officeart/2005/8/layout/hierarchy6"/>
    <dgm:cxn modelId="{8AE6A464-903A-44F8-9A71-224A1E5E4C35}" type="presOf" srcId="{3FEE6B51-4665-4A09-A407-DD2DD8446177}" destId="{B2054C6B-1FF3-4E8A-B3A6-C897406A8DE8}" srcOrd="0" destOrd="0" presId="urn:microsoft.com/office/officeart/2005/8/layout/hierarchy6"/>
    <dgm:cxn modelId="{1185F23A-6943-4B18-9C8C-4FE962D6DFF8}" type="presOf" srcId="{A3B7BD7B-D36F-460C-B292-CD87D779CE2D}" destId="{60C50819-C1DA-4025-B4D6-88FF4113A18E}" srcOrd="0" destOrd="0" presId="urn:microsoft.com/office/officeart/2005/8/layout/hierarchy6"/>
    <dgm:cxn modelId="{9996E0B0-36DC-4CE1-BA7D-D1082B8EA222}" type="presOf" srcId="{FB9B144D-0B91-4D2E-98AF-399F90DFE327}" destId="{30F2ED88-369A-4087-A4A5-CE3BB4AB0953}" srcOrd="0" destOrd="0" presId="urn:microsoft.com/office/officeart/2005/8/layout/hierarchy6"/>
    <dgm:cxn modelId="{78D2E425-FB36-4751-9447-BBBA28528B3B}" srcId="{8E32E20A-600E-451C-B11E-ED19024BE99E}" destId="{D212D700-FAF5-4494-9B8B-B430119C3B7B}" srcOrd="1" destOrd="0" parTransId="{3FEE6B51-4665-4A09-A407-DD2DD8446177}" sibTransId="{8BDF4CB2-A28C-4CE2-8176-C4751A0155AC}"/>
    <dgm:cxn modelId="{AD32BB66-57C5-4AF6-BA2F-91D20EBF32AE}" type="presOf" srcId="{8E32E20A-600E-451C-B11E-ED19024BE99E}" destId="{023235F3-06E6-461B-9532-5EA9D8339C9F}" srcOrd="0" destOrd="0" presId="urn:microsoft.com/office/officeart/2005/8/layout/hierarchy6"/>
    <dgm:cxn modelId="{A53E2808-8A58-4FBE-9FD3-49E6701C3404}" type="presOf" srcId="{BE602266-AE7F-4C25-8D60-0D99B08105B4}" destId="{F74A774E-B8E6-4CA1-AC6E-A604468D9EF6}" srcOrd="0" destOrd="0" presId="urn:microsoft.com/office/officeart/2005/8/layout/hierarchy6"/>
    <dgm:cxn modelId="{C5768A5D-A0BC-4B91-B724-832961D711B5}" srcId="{D212D700-FAF5-4494-9B8B-B430119C3B7B}" destId="{06C30BF0-5EC2-4194-A471-1A5C2F90E7AE}" srcOrd="0" destOrd="0" parTransId="{EBD8026D-0ED0-49F8-AABB-A01EC9DE3FBE}" sibTransId="{EF349F48-1683-4378-868F-3B010AB9FE41}"/>
    <dgm:cxn modelId="{AD0B7829-3F10-4653-842C-8E052E781214}" srcId="{D212D700-FAF5-4494-9B8B-B430119C3B7B}" destId="{FDB7D673-AFF7-4447-A6D9-CF6BA0E5C40A}" srcOrd="1" destOrd="0" parTransId="{5148E25E-1038-4FE6-B2B2-5F4CC59008F1}" sibTransId="{559E3EC7-6A5C-4C5D-AA69-657F37F0C4A5}"/>
    <dgm:cxn modelId="{BD204A9D-65D7-4BA4-B7DA-A0A220E636EE}" srcId="{BE602266-AE7F-4C25-8D60-0D99B08105B4}" destId="{8E32E20A-600E-451C-B11E-ED19024BE99E}" srcOrd="0" destOrd="0" parTransId="{ED62A0A5-AD5E-40E5-A185-D3F783F77597}" sibTransId="{3F5F4E0D-641E-4CD0-8E03-239FAC758319}"/>
    <dgm:cxn modelId="{2F300B72-BF5C-4ABF-AAF6-7F8A0609C107}" type="presOf" srcId="{06C30BF0-5EC2-4194-A471-1A5C2F90E7AE}" destId="{D0C6D7F0-7223-45C9-89C9-6137278043C1}" srcOrd="0" destOrd="0" presId="urn:microsoft.com/office/officeart/2005/8/layout/hierarchy6"/>
    <dgm:cxn modelId="{033AA9A9-5405-45E3-B60A-FFD3B80E34DE}" type="presOf" srcId="{EBD8026D-0ED0-49F8-AABB-A01EC9DE3FBE}" destId="{8E8DCA7A-7915-4283-8D64-4D5F4C1BD291}" srcOrd="0" destOrd="0" presId="urn:microsoft.com/office/officeart/2005/8/layout/hierarchy6"/>
    <dgm:cxn modelId="{6A82A99C-EA29-4729-90D1-4B95B34E7898}" type="presParOf" srcId="{F74A774E-B8E6-4CA1-AC6E-A604468D9EF6}" destId="{52CDED0D-013D-470B-8157-83E64884B2AA}" srcOrd="0" destOrd="0" presId="urn:microsoft.com/office/officeart/2005/8/layout/hierarchy6"/>
    <dgm:cxn modelId="{501E352D-2586-452D-8B5A-A4F0F67A311A}" type="presParOf" srcId="{52CDED0D-013D-470B-8157-83E64884B2AA}" destId="{2BE60959-CB62-4225-9C1D-859AB2C75E6C}" srcOrd="0" destOrd="0" presId="urn:microsoft.com/office/officeart/2005/8/layout/hierarchy6"/>
    <dgm:cxn modelId="{55CB07D2-A553-4636-A4A6-55D58BBC7AAD}" type="presParOf" srcId="{2BE60959-CB62-4225-9C1D-859AB2C75E6C}" destId="{1D31E3CC-AE84-4012-9698-75B013903523}" srcOrd="0" destOrd="0" presId="urn:microsoft.com/office/officeart/2005/8/layout/hierarchy6"/>
    <dgm:cxn modelId="{85AE7D0F-094E-47EE-83FA-484ED43AEE78}" type="presParOf" srcId="{1D31E3CC-AE84-4012-9698-75B013903523}" destId="{023235F3-06E6-461B-9532-5EA9D8339C9F}" srcOrd="0" destOrd="0" presId="urn:microsoft.com/office/officeart/2005/8/layout/hierarchy6"/>
    <dgm:cxn modelId="{8CA7E281-86F3-48AF-A0C0-0A4F9353C8A6}" type="presParOf" srcId="{1D31E3CC-AE84-4012-9698-75B013903523}" destId="{22651F68-F8CC-47D3-9825-3011A8CA9E91}" srcOrd="1" destOrd="0" presId="urn:microsoft.com/office/officeart/2005/8/layout/hierarchy6"/>
    <dgm:cxn modelId="{3C48D79E-1F99-41A4-AB0A-5109A262086D}" type="presParOf" srcId="{22651F68-F8CC-47D3-9825-3011A8CA9E91}" destId="{30F2ED88-369A-4087-A4A5-CE3BB4AB0953}" srcOrd="0" destOrd="0" presId="urn:microsoft.com/office/officeart/2005/8/layout/hierarchy6"/>
    <dgm:cxn modelId="{8B2BD04E-D41C-45D8-A12D-D1C8005DA40D}" type="presParOf" srcId="{22651F68-F8CC-47D3-9825-3011A8CA9E91}" destId="{04EAF050-F3E5-4631-98F8-AE3EA49C560E}" srcOrd="1" destOrd="0" presId="urn:microsoft.com/office/officeart/2005/8/layout/hierarchy6"/>
    <dgm:cxn modelId="{D02F4474-567E-4032-98D4-6526B09AB8A3}" type="presParOf" srcId="{04EAF050-F3E5-4631-98F8-AE3EA49C560E}" destId="{60C50819-C1DA-4025-B4D6-88FF4113A18E}" srcOrd="0" destOrd="0" presId="urn:microsoft.com/office/officeart/2005/8/layout/hierarchy6"/>
    <dgm:cxn modelId="{EAFA5463-69F4-4857-B6CA-915D82B98DAA}" type="presParOf" srcId="{04EAF050-F3E5-4631-98F8-AE3EA49C560E}" destId="{58E1513E-F186-4394-802A-D9EF30333C47}" srcOrd="1" destOrd="0" presId="urn:microsoft.com/office/officeart/2005/8/layout/hierarchy6"/>
    <dgm:cxn modelId="{A7907A08-7D0B-4A80-9EA6-E4C742D3D154}" type="presParOf" srcId="{22651F68-F8CC-47D3-9825-3011A8CA9E91}" destId="{B2054C6B-1FF3-4E8A-B3A6-C897406A8DE8}" srcOrd="2" destOrd="0" presId="urn:microsoft.com/office/officeart/2005/8/layout/hierarchy6"/>
    <dgm:cxn modelId="{DECC5ABE-8D40-4A21-91A8-19F83C39AFD3}" type="presParOf" srcId="{22651F68-F8CC-47D3-9825-3011A8CA9E91}" destId="{F5A8D7E4-DCEF-42E1-A1A3-6785B07FFF57}" srcOrd="3" destOrd="0" presId="urn:microsoft.com/office/officeart/2005/8/layout/hierarchy6"/>
    <dgm:cxn modelId="{56DDCF15-BB02-4F01-A584-1DBF21D240FC}" type="presParOf" srcId="{F5A8D7E4-DCEF-42E1-A1A3-6785B07FFF57}" destId="{81BEFC4F-D099-43A6-AFA3-8FB689589A30}" srcOrd="0" destOrd="0" presId="urn:microsoft.com/office/officeart/2005/8/layout/hierarchy6"/>
    <dgm:cxn modelId="{90474D7B-AAC2-4483-A7D8-D10EE7FD65E5}" type="presParOf" srcId="{F5A8D7E4-DCEF-42E1-A1A3-6785B07FFF57}" destId="{190DFF0E-A5BE-4A41-9B72-D358700D834A}" srcOrd="1" destOrd="0" presId="urn:microsoft.com/office/officeart/2005/8/layout/hierarchy6"/>
    <dgm:cxn modelId="{4A50623C-B684-4F1F-BD00-127E27DF83C0}" type="presParOf" srcId="{190DFF0E-A5BE-4A41-9B72-D358700D834A}" destId="{8E8DCA7A-7915-4283-8D64-4D5F4C1BD291}" srcOrd="0" destOrd="0" presId="urn:microsoft.com/office/officeart/2005/8/layout/hierarchy6"/>
    <dgm:cxn modelId="{2F5CCEE4-5943-4653-863D-84CC66B80798}" type="presParOf" srcId="{190DFF0E-A5BE-4A41-9B72-D358700D834A}" destId="{9E18B97E-BEF3-4CC6-B248-8D1BD9399952}" srcOrd="1" destOrd="0" presId="urn:microsoft.com/office/officeart/2005/8/layout/hierarchy6"/>
    <dgm:cxn modelId="{4AEE45C1-86AB-4550-B40B-608A550D5859}" type="presParOf" srcId="{9E18B97E-BEF3-4CC6-B248-8D1BD9399952}" destId="{D0C6D7F0-7223-45C9-89C9-6137278043C1}" srcOrd="0" destOrd="0" presId="urn:microsoft.com/office/officeart/2005/8/layout/hierarchy6"/>
    <dgm:cxn modelId="{5263EEA3-64CA-4434-9DBE-929569A14F58}" type="presParOf" srcId="{9E18B97E-BEF3-4CC6-B248-8D1BD9399952}" destId="{081C7C7F-B3FC-4348-BFF5-5B14B14D178A}" srcOrd="1" destOrd="0" presId="urn:microsoft.com/office/officeart/2005/8/layout/hierarchy6"/>
    <dgm:cxn modelId="{1D1FEFC3-B9E7-4B27-9DC9-F77C8671C867}" type="presParOf" srcId="{190DFF0E-A5BE-4A41-9B72-D358700D834A}" destId="{B50E1627-18D5-433D-BAF9-F7608B9D9CC8}" srcOrd="2" destOrd="0" presId="urn:microsoft.com/office/officeart/2005/8/layout/hierarchy6"/>
    <dgm:cxn modelId="{A1026654-B40E-4DE0-9663-01F6412F1E24}" type="presParOf" srcId="{190DFF0E-A5BE-4A41-9B72-D358700D834A}" destId="{92486F54-CAAA-4176-9B99-92F3BBF8C072}" srcOrd="3" destOrd="0" presId="urn:microsoft.com/office/officeart/2005/8/layout/hierarchy6"/>
    <dgm:cxn modelId="{2CC187C9-774F-4E08-BE80-01A43689FE6B}" type="presParOf" srcId="{92486F54-CAAA-4176-9B99-92F3BBF8C072}" destId="{A0BB9F58-76F3-4017-B06C-E2C9710F8620}" srcOrd="0" destOrd="0" presId="urn:microsoft.com/office/officeart/2005/8/layout/hierarchy6"/>
    <dgm:cxn modelId="{82E6F6D5-7D01-46F0-BF99-BDB10AF87A29}" type="presParOf" srcId="{92486F54-CAAA-4176-9B99-92F3BBF8C072}" destId="{231654F2-D25F-4A88-BBF6-680230355549}" srcOrd="1" destOrd="0" presId="urn:microsoft.com/office/officeart/2005/8/layout/hierarchy6"/>
    <dgm:cxn modelId="{8FACED0E-62C8-48B3-BD34-140620968B27}" type="presParOf" srcId="{F74A774E-B8E6-4CA1-AC6E-A604468D9EF6}" destId="{24CDA967-055D-4074-AA91-9D708CFF9FAD}" srcOrd="1" destOrd="0" presId="urn:microsoft.com/office/officeart/2005/8/layout/hierarchy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6B7B30-DF47-45D9-B125-450CB83BB62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28BDEE-BA6F-40FE-8D5C-BB5B0D425060}">
      <dgm:prSet phldrT="[Text]"/>
      <dgm:spPr/>
      <dgm:t>
        <a:bodyPr/>
        <a:lstStyle/>
        <a:p>
          <a:r>
            <a:rPr lang="en-US" dirty="0" smtClean="0"/>
            <a:t>Rained Yesterday - No</a:t>
          </a:r>
          <a:endParaRPr lang="en-US" dirty="0"/>
        </a:p>
      </dgm:t>
    </dgm:pt>
    <dgm:pt modelId="{0C8BA56A-3257-4477-9965-41EA6DD3E173}">
      <dgm:prSet phldrT="[Text]"/>
      <dgm:spPr/>
      <dgm:t>
        <a:bodyPr/>
        <a:lstStyle/>
        <a:p>
          <a:r>
            <a:rPr lang="en-US" dirty="0" smtClean="0"/>
            <a:t>Windy-No</a:t>
          </a:r>
        </a:p>
        <a:p>
          <a:r>
            <a:rPr lang="en-US" dirty="0" smtClean="0"/>
            <a:t>Chance 40%</a:t>
          </a:r>
          <a:endParaRPr lang="en-US" dirty="0"/>
        </a:p>
      </dgm:t>
    </dgm:pt>
    <dgm:pt modelId="{3AC0980B-6239-4E87-B3E1-7F50C05500A9}">
      <dgm:prSet phldrT="[Text]"/>
      <dgm:spPr/>
      <dgm:t>
        <a:bodyPr/>
        <a:lstStyle/>
        <a:p>
          <a:r>
            <a:rPr lang="en-US" dirty="0" smtClean="0"/>
            <a:t>Windy – Yes Chance 80%</a:t>
          </a:r>
          <a:endParaRPr lang="en-US" dirty="0"/>
        </a:p>
      </dgm:t>
    </dgm:pt>
    <dgm:pt modelId="{8A28B1AD-46D2-48FA-89F3-9F54C9F2B809}">
      <dgm:prSet phldrT="[Text]"/>
      <dgm:spPr/>
      <dgm:t>
        <a:bodyPr/>
        <a:lstStyle/>
        <a:p>
          <a:r>
            <a:rPr lang="en-US" dirty="0" smtClean="0"/>
            <a:t>Rained Yesterday - Yes</a:t>
          </a:r>
          <a:endParaRPr lang="en-US" dirty="0"/>
        </a:p>
      </dgm:t>
    </dgm:pt>
    <dgm:pt modelId="{3D7AC916-42D2-40AE-ACC9-0E1A001190B6}" type="sibTrans" cxnId="{9BAE92FF-2E10-44C8-96D2-041FB29FE18F}">
      <dgm:prSet/>
      <dgm:spPr/>
      <dgm:t>
        <a:bodyPr/>
        <a:lstStyle/>
        <a:p>
          <a:endParaRPr lang="en-US"/>
        </a:p>
      </dgm:t>
    </dgm:pt>
    <dgm:pt modelId="{24FEEBF2-0F52-4E61-9FA8-840E527646A4}" type="parTrans" cxnId="{9BAE92FF-2E10-44C8-96D2-041FB29FE18F}">
      <dgm:prSet/>
      <dgm:spPr/>
      <dgm:t>
        <a:bodyPr/>
        <a:lstStyle/>
        <a:p>
          <a:endParaRPr lang="en-US"/>
        </a:p>
      </dgm:t>
    </dgm:pt>
    <dgm:pt modelId="{A8D41839-F30A-4C9C-86AC-4B5E59CE5C9A}" type="sibTrans" cxnId="{E7F1126F-039A-4E5A-9730-1258E0B1C916}">
      <dgm:prSet/>
      <dgm:spPr/>
      <dgm:t>
        <a:bodyPr/>
        <a:lstStyle/>
        <a:p>
          <a:endParaRPr lang="en-US"/>
        </a:p>
      </dgm:t>
    </dgm:pt>
    <dgm:pt modelId="{6F71FD06-DC3D-4985-A404-B7036B10981D}" type="parTrans" cxnId="{E7F1126F-039A-4E5A-9730-1258E0B1C916}">
      <dgm:prSet/>
      <dgm:spPr/>
      <dgm:t>
        <a:bodyPr/>
        <a:lstStyle/>
        <a:p>
          <a:endParaRPr lang="en-US"/>
        </a:p>
      </dgm:t>
    </dgm:pt>
    <dgm:pt modelId="{D9260F80-D88B-4404-BB1A-6F623EC9231B}">
      <dgm:prSet phldrT="[Text]"/>
      <dgm:spPr/>
      <dgm:t>
        <a:bodyPr/>
        <a:lstStyle/>
        <a:p>
          <a:r>
            <a:rPr lang="en-US" dirty="0" smtClean="0"/>
            <a:t>Will it Rain Today</a:t>
          </a:r>
          <a:endParaRPr lang="en-US" dirty="0"/>
        </a:p>
      </dgm:t>
    </dgm:pt>
    <dgm:pt modelId="{94C4E0F9-16F7-4834-AD79-D1755FD3272B}" type="sibTrans" cxnId="{12C6FA24-08A7-4B36-9375-A99D9DE7035B}">
      <dgm:prSet/>
      <dgm:spPr/>
      <dgm:t>
        <a:bodyPr/>
        <a:lstStyle/>
        <a:p>
          <a:endParaRPr lang="en-US"/>
        </a:p>
      </dgm:t>
    </dgm:pt>
    <dgm:pt modelId="{C8789FE4-72EB-40F6-A65E-33543F4AE95E}" type="parTrans" cxnId="{12C6FA24-08A7-4B36-9375-A99D9DE7035B}">
      <dgm:prSet/>
      <dgm:spPr/>
      <dgm:t>
        <a:bodyPr/>
        <a:lstStyle/>
        <a:p>
          <a:endParaRPr lang="en-US"/>
        </a:p>
      </dgm:t>
    </dgm:pt>
    <dgm:pt modelId="{148741EF-D71A-416C-8F22-D9C9CED9A4FF}" type="sibTrans" cxnId="{EC7DE768-1D90-4CB6-9B95-449E646FA3F1}">
      <dgm:prSet/>
      <dgm:spPr/>
      <dgm:t>
        <a:bodyPr/>
        <a:lstStyle/>
        <a:p>
          <a:endParaRPr lang="en-US"/>
        </a:p>
      </dgm:t>
    </dgm:pt>
    <dgm:pt modelId="{220B44FF-C55F-4FB0-AD94-C43C05945999}" type="parTrans" cxnId="{EC7DE768-1D90-4CB6-9B95-449E646FA3F1}">
      <dgm:prSet/>
      <dgm:spPr/>
      <dgm:t>
        <a:bodyPr/>
        <a:lstStyle/>
        <a:p>
          <a:endParaRPr lang="en-US"/>
        </a:p>
      </dgm:t>
    </dgm:pt>
    <dgm:pt modelId="{5ECFFB46-1FF3-49FC-86ED-56797836EAF6}" type="sibTrans" cxnId="{F0800481-E9A7-4165-9995-0284D71108D3}">
      <dgm:prSet/>
      <dgm:spPr/>
      <dgm:t>
        <a:bodyPr/>
        <a:lstStyle/>
        <a:p>
          <a:endParaRPr lang="en-US"/>
        </a:p>
      </dgm:t>
    </dgm:pt>
    <dgm:pt modelId="{1E461C03-A6ED-44A6-B755-FA02AB85C15D}" type="parTrans" cxnId="{F0800481-E9A7-4165-9995-0284D71108D3}">
      <dgm:prSet/>
      <dgm:spPr/>
      <dgm:t>
        <a:bodyPr/>
        <a:lstStyle/>
        <a:p>
          <a:endParaRPr lang="en-US"/>
        </a:p>
      </dgm:t>
    </dgm:pt>
    <dgm:pt modelId="{62C33A12-7607-44D4-8051-0190BFE0E597}" type="pres">
      <dgm:prSet presAssocID="{9A6B7B30-DF47-45D9-B125-450CB83BB6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002DA9-95BF-4793-B349-7B1498ED6EEB}" type="pres">
      <dgm:prSet presAssocID="{D9260F80-D88B-4404-BB1A-6F623EC9231B}" presName="hierRoot1" presStyleCnt="0"/>
      <dgm:spPr/>
    </dgm:pt>
    <dgm:pt modelId="{0DE4B96F-FD0A-416A-A43B-EE127439AB31}" type="pres">
      <dgm:prSet presAssocID="{D9260F80-D88B-4404-BB1A-6F623EC9231B}" presName="composite" presStyleCnt="0"/>
      <dgm:spPr/>
    </dgm:pt>
    <dgm:pt modelId="{280DD24C-3662-49F6-85B5-6970C7B63294}" type="pres">
      <dgm:prSet presAssocID="{D9260F80-D88B-4404-BB1A-6F623EC9231B}" presName="background" presStyleLbl="node0" presStyleIdx="0" presStyleCnt="1"/>
      <dgm:spPr/>
    </dgm:pt>
    <dgm:pt modelId="{A88BCEB5-E0A0-41A3-9CBA-A73DDD6D70F4}" type="pres">
      <dgm:prSet presAssocID="{D9260F80-D88B-4404-BB1A-6F623EC9231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5A7E18-B30B-434C-9F4D-1233A4BCEB96}" type="pres">
      <dgm:prSet presAssocID="{D9260F80-D88B-4404-BB1A-6F623EC9231B}" presName="hierChild2" presStyleCnt="0"/>
      <dgm:spPr/>
    </dgm:pt>
    <dgm:pt modelId="{2E234F10-5B4E-483E-97F3-F0D3C1635F62}" type="pres">
      <dgm:prSet presAssocID="{1E461C03-A6ED-44A6-B755-FA02AB85C15D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1E51192-7F45-4A7D-9ABD-D952109C7D1E}" type="pres">
      <dgm:prSet presAssocID="{8A28B1AD-46D2-48FA-89F3-9F54C9F2B809}" presName="hierRoot2" presStyleCnt="0"/>
      <dgm:spPr/>
    </dgm:pt>
    <dgm:pt modelId="{AE01F554-7964-4483-92F3-A6CBDB3F99EB}" type="pres">
      <dgm:prSet presAssocID="{8A28B1AD-46D2-48FA-89F3-9F54C9F2B809}" presName="composite2" presStyleCnt="0"/>
      <dgm:spPr/>
    </dgm:pt>
    <dgm:pt modelId="{E06DE76B-9BC1-4A79-96DA-5AD9CC153615}" type="pres">
      <dgm:prSet presAssocID="{8A28B1AD-46D2-48FA-89F3-9F54C9F2B809}" presName="background2" presStyleLbl="node2" presStyleIdx="0" presStyleCnt="2"/>
      <dgm:spPr/>
    </dgm:pt>
    <dgm:pt modelId="{F2D98ECB-8053-478B-82F7-04493205597A}" type="pres">
      <dgm:prSet presAssocID="{8A28B1AD-46D2-48FA-89F3-9F54C9F2B80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FF5878-7FA1-434F-8F8E-9B39E506235D}" type="pres">
      <dgm:prSet presAssocID="{8A28B1AD-46D2-48FA-89F3-9F54C9F2B809}" presName="hierChild3" presStyleCnt="0"/>
      <dgm:spPr/>
    </dgm:pt>
    <dgm:pt modelId="{54CF0E50-D02C-4291-A609-AE28BB2C35A9}" type="pres">
      <dgm:prSet presAssocID="{6F71FD06-DC3D-4985-A404-B7036B10981D}" presName="Name17" presStyleLbl="parChTrans1D3" presStyleIdx="0" presStyleCnt="2"/>
      <dgm:spPr/>
      <dgm:t>
        <a:bodyPr/>
        <a:lstStyle/>
        <a:p>
          <a:endParaRPr lang="en-US"/>
        </a:p>
      </dgm:t>
    </dgm:pt>
    <dgm:pt modelId="{FEAB12A5-097F-40BB-ACD1-5870E80EF9A2}" type="pres">
      <dgm:prSet presAssocID="{3AC0980B-6239-4E87-B3E1-7F50C05500A9}" presName="hierRoot3" presStyleCnt="0"/>
      <dgm:spPr/>
    </dgm:pt>
    <dgm:pt modelId="{F9386BBA-B0FF-44FB-A51C-065F4BC48C19}" type="pres">
      <dgm:prSet presAssocID="{3AC0980B-6239-4E87-B3E1-7F50C05500A9}" presName="composite3" presStyleCnt="0"/>
      <dgm:spPr/>
    </dgm:pt>
    <dgm:pt modelId="{E37B10AE-F86A-48EC-BB17-98B38904035F}" type="pres">
      <dgm:prSet presAssocID="{3AC0980B-6239-4E87-B3E1-7F50C05500A9}" presName="background3" presStyleLbl="node3" presStyleIdx="0" presStyleCnt="2"/>
      <dgm:spPr/>
    </dgm:pt>
    <dgm:pt modelId="{1FCA59CA-89FB-43DC-B97E-473C374EA5FD}" type="pres">
      <dgm:prSet presAssocID="{3AC0980B-6239-4E87-B3E1-7F50C05500A9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DAB719-8EDA-480B-9D10-24503924CAF4}" type="pres">
      <dgm:prSet presAssocID="{3AC0980B-6239-4E87-B3E1-7F50C05500A9}" presName="hierChild4" presStyleCnt="0"/>
      <dgm:spPr/>
    </dgm:pt>
    <dgm:pt modelId="{C88270F8-C966-4C97-8945-85B12222DC48}" type="pres">
      <dgm:prSet presAssocID="{24FEEBF2-0F52-4E61-9FA8-840E527646A4}" presName="Name17" presStyleLbl="parChTrans1D3" presStyleIdx="1" presStyleCnt="2"/>
      <dgm:spPr/>
      <dgm:t>
        <a:bodyPr/>
        <a:lstStyle/>
        <a:p>
          <a:endParaRPr lang="en-US"/>
        </a:p>
      </dgm:t>
    </dgm:pt>
    <dgm:pt modelId="{2D5A8C1D-98C1-45C7-8386-F785D3832290}" type="pres">
      <dgm:prSet presAssocID="{0C8BA56A-3257-4477-9965-41EA6DD3E173}" presName="hierRoot3" presStyleCnt="0"/>
      <dgm:spPr/>
    </dgm:pt>
    <dgm:pt modelId="{1E4EA14D-B0F7-44EC-A5A9-9A973C8CA9A4}" type="pres">
      <dgm:prSet presAssocID="{0C8BA56A-3257-4477-9965-41EA6DD3E173}" presName="composite3" presStyleCnt="0"/>
      <dgm:spPr/>
    </dgm:pt>
    <dgm:pt modelId="{9B901742-7C0C-40BB-B696-DC73F2EBCA71}" type="pres">
      <dgm:prSet presAssocID="{0C8BA56A-3257-4477-9965-41EA6DD3E173}" presName="background3" presStyleLbl="node3" presStyleIdx="1" presStyleCnt="2"/>
      <dgm:spPr/>
    </dgm:pt>
    <dgm:pt modelId="{946FA0A8-B6D4-40C3-A0C3-20EB0FB24A76}" type="pres">
      <dgm:prSet presAssocID="{0C8BA56A-3257-4477-9965-41EA6DD3E17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B89E0F-9B54-4F0D-91C0-1B7AC7768071}" type="pres">
      <dgm:prSet presAssocID="{0C8BA56A-3257-4477-9965-41EA6DD3E173}" presName="hierChild4" presStyleCnt="0"/>
      <dgm:spPr/>
    </dgm:pt>
    <dgm:pt modelId="{F6B77692-BAED-44EB-98B0-9BE0CB8F75D2}" type="pres">
      <dgm:prSet presAssocID="{220B44FF-C55F-4FB0-AD94-C43C0594599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B635455-3CBB-439C-8A7F-EECFEB98B0A2}" type="pres">
      <dgm:prSet presAssocID="{3C28BDEE-BA6F-40FE-8D5C-BB5B0D425060}" presName="hierRoot2" presStyleCnt="0"/>
      <dgm:spPr/>
    </dgm:pt>
    <dgm:pt modelId="{5EF96281-1A6E-47E7-AEED-09BA643DF59E}" type="pres">
      <dgm:prSet presAssocID="{3C28BDEE-BA6F-40FE-8D5C-BB5B0D425060}" presName="composite2" presStyleCnt="0"/>
      <dgm:spPr/>
    </dgm:pt>
    <dgm:pt modelId="{98BACB6A-9FD3-486D-9467-95EC032476C0}" type="pres">
      <dgm:prSet presAssocID="{3C28BDEE-BA6F-40FE-8D5C-BB5B0D425060}" presName="background2" presStyleLbl="node2" presStyleIdx="1" presStyleCnt="2"/>
      <dgm:spPr/>
    </dgm:pt>
    <dgm:pt modelId="{FF4AF822-3902-4C70-BE23-900944655B7E}" type="pres">
      <dgm:prSet presAssocID="{3C28BDEE-BA6F-40FE-8D5C-BB5B0D42506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433F0E-3139-4CC8-8CB2-9952FA31C7BE}" type="pres">
      <dgm:prSet presAssocID="{3C28BDEE-BA6F-40FE-8D5C-BB5B0D425060}" presName="hierChild3" presStyleCnt="0"/>
      <dgm:spPr/>
    </dgm:pt>
  </dgm:ptLst>
  <dgm:cxnLst>
    <dgm:cxn modelId="{20DC89B9-0DD0-4921-8D1F-7F155520EDAC}" type="presOf" srcId="{3AC0980B-6239-4E87-B3E1-7F50C05500A9}" destId="{1FCA59CA-89FB-43DC-B97E-473C374EA5FD}" srcOrd="0" destOrd="0" presId="urn:microsoft.com/office/officeart/2005/8/layout/hierarchy1"/>
    <dgm:cxn modelId="{E7F1126F-039A-4E5A-9730-1258E0B1C916}" srcId="{8A28B1AD-46D2-48FA-89F3-9F54C9F2B809}" destId="{3AC0980B-6239-4E87-B3E1-7F50C05500A9}" srcOrd="0" destOrd="0" parTransId="{6F71FD06-DC3D-4985-A404-B7036B10981D}" sibTransId="{A8D41839-F30A-4C9C-86AC-4B5E59CE5C9A}"/>
    <dgm:cxn modelId="{982C77B5-CE41-437C-9EE8-B29F27821C0D}" type="presOf" srcId="{0C8BA56A-3257-4477-9965-41EA6DD3E173}" destId="{946FA0A8-B6D4-40C3-A0C3-20EB0FB24A76}" srcOrd="0" destOrd="0" presId="urn:microsoft.com/office/officeart/2005/8/layout/hierarchy1"/>
    <dgm:cxn modelId="{284DFD50-4618-444B-8DA5-F132C7676456}" type="presOf" srcId="{220B44FF-C55F-4FB0-AD94-C43C05945999}" destId="{F6B77692-BAED-44EB-98B0-9BE0CB8F75D2}" srcOrd="0" destOrd="0" presId="urn:microsoft.com/office/officeart/2005/8/layout/hierarchy1"/>
    <dgm:cxn modelId="{964F0AE4-652E-4046-AA5F-12AC76D50FCB}" type="presOf" srcId="{3C28BDEE-BA6F-40FE-8D5C-BB5B0D425060}" destId="{FF4AF822-3902-4C70-BE23-900944655B7E}" srcOrd="0" destOrd="0" presId="urn:microsoft.com/office/officeart/2005/8/layout/hierarchy1"/>
    <dgm:cxn modelId="{00F7B405-D82B-4993-9A3C-0E1C62AFA37C}" type="presOf" srcId="{6F71FD06-DC3D-4985-A404-B7036B10981D}" destId="{54CF0E50-D02C-4291-A609-AE28BB2C35A9}" srcOrd="0" destOrd="0" presId="urn:microsoft.com/office/officeart/2005/8/layout/hierarchy1"/>
    <dgm:cxn modelId="{6E8B6BB5-B4BF-42A7-8787-4AE46824AA8B}" type="presOf" srcId="{24FEEBF2-0F52-4E61-9FA8-840E527646A4}" destId="{C88270F8-C966-4C97-8945-85B12222DC48}" srcOrd="0" destOrd="0" presId="urn:microsoft.com/office/officeart/2005/8/layout/hierarchy1"/>
    <dgm:cxn modelId="{19921F82-DC33-4B21-8894-727865FACC0B}" type="presOf" srcId="{1E461C03-A6ED-44A6-B755-FA02AB85C15D}" destId="{2E234F10-5B4E-483E-97F3-F0D3C1635F62}" srcOrd="0" destOrd="0" presId="urn:microsoft.com/office/officeart/2005/8/layout/hierarchy1"/>
    <dgm:cxn modelId="{17EC9C7B-7F28-4E76-99D4-767FE3C0E292}" type="presOf" srcId="{9A6B7B30-DF47-45D9-B125-450CB83BB623}" destId="{62C33A12-7607-44D4-8051-0190BFE0E597}" srcOrd="0" destOrd="0" presId="urn:microsoft.com/office/officeart/2005/8/layout/hierarchy1"/>
    <dgm:cxn modelId="{9BAE92FF-2E10-44C8-96D2-041FB29FE18F}" srcId="{8A28B1AD-46D2-48FA-89F3-9F54C9F2B809}" destId="{0C8BA56A-3257-4477-9965-41EA6DD3E173}" srcOrd="1" destOrd="0" parTransId="{24FEEBF2-0F52-4E61-9FA8-840E527646A4}" sibTransId="{3D7AC916-42D2-40AE-ACC9-0E1A001190B6}"/>
    <dgm:cxn modelId="{581E887C-E33F-49F8-9D0B-73B97BAA15C4}" type="presOf" srcId="{8A28B1AD-46D2-48FA-89F3-9F54C9F2B809}" destId="{F2D98ECB-8053-478B-82F7-04493205597A}" srcOrd="0" destOrd="0" presId="urn:microsoft.com/office/officeart/2005/8/layout/hierarchy1"/>
    <dgm:cxn modelId="{12C6FA24-08A7-4B36-9375-A99D9DE7035B}" srcId="{9A6B7B30-DF47-45D9-B125-450CB83BB623}" destId="{D9260F80-D88B-4404-BB1A-6F623EC9231B}" srcOrd="0" destOrd="0" parTransId="{C8789FE4-72EB-40F6-A65E-33543F4AE95E}" sibTransId="{94C4E0F9-16F7-4834-AD79-D1755FD3272B}"/>
    <dgm:cxn modelId="{EC7DE768-1D90-4CB6-9B95-449E646FA3F1}" srcId="{D9260F80-D88B-4404-BB1A-6F623EC9231B}" destId="{3C28BDEE-BA6F-40FE-8D5C-BB5B0D425060}" srcOrd="1" destOrd="0" parTransId="{220B44FF-C55F-4FB0-AD94-C43C05945999}" sibTransId="{148741EF-D71A-416C-8F22-D9C9CED9A4FF}"/>
    <dgm:cxn modelId="{F8AC0496-BFC6-41DC-8F40-A7BF82E17CF3}" type="presOf" srcId="{D9260F80-D88B-4404-BB1A-6F623EC9231B}" destId="{A88BCEB5-E0A0-41A3-9CBA-A73DDD6D70F4}" srcOrd="0" destOrd="0" presId="urn:microsoft.com/office/officeart/2005/8/layout/hierarchy1"/>
    <dgm:cxn modelId="{F0800481-E9A7-4165-9995-0284D71108D3}" srcId="{D9260F80-D88B-4404-BB1A-6F623EC9231B}" destId="{8A28B1AD-46D2-48FA-89F3-9F54C9F2B809}" srcOrd="0" destOrd="0" parTransId="{1E461C03-A6ED-44A6-B755-FA02AB85C15D}" sibTransId="{5ECFFB46-1FF3-49FC-86ED-56797836EAF6}"/>
    <dgm:cxn modelId="{4DEF38BC-BA36-4083-93D1-6298F2F9C3DB}" type="presParOf" srcId="{62C33A12-7607-44D4-8051-0190BFE0E597}" destId="{B3002DA9-95BF-4793-B349-7B1498ED6EEB}" srcOrd="0" destOrd="0" presId="urn:microsoft.com/office/officeart/2005/8/layout/hierarchy1"/>
    <dgm:cxn modelId="{EDCC7695-2F6A-4949-B4BB-0C83F9F5A1E1}" type="presParOf" srcId="{B3002DA9-95BF-4793-B349-7B1498ED6EEB}" destId="{0DE4B96F-FD0A-416A-A43B-EE127439AB31}" srcOrd="0" destOrd="0" presId="urn:microsoft.com/office/officeart/2005/8/layout/hierarchy1"/>
    <dgm:cxn modelId="{A22DB250-B284-4866-ADC0-28CE5C6949F5}" type="presParOf" srcId="{0DE4B96F-FD0A-416A-A43B-EE127439AB31}" destId="{280DD24C-3662-49F6-85B5-6970C7B63294}" srcOrd="0" destOrd="0" presId="urn:microsoft.com/office/officeart/2005/8/layout/hierarchy1"/>
    <dgm:cxn modelId="{3314A10A-092E-4BD7-B57E-68ACF075CFF7}" type="presParOf" srcId="{0DE4B96F-FD0A-416A-A43B-EE127439AB31}" destId="{A88BCEB5-E0A0-41A3-9CBA-A73DDD6D70F4}" srcOrd="1" destOrd="0" presId="urn:microsoft.com/office/officeart/2005/8/layout/hierarchy1"/>
    <dgm:cxn modelId="{2FF58BFA-9EC5-4C25-A9A5-55C813BDFFFA}" type="presParOf" srcId="{B3002DA9-95BF-4793-B349-7B1498ED6EEB}" destId="{C85A7E18-B30B-434C-9F4D-1233A4BCEB96}" srcOrd="1" destOrd="0" presId="urn:microsoft.com/office/officeart/2005/8/layout/hierarchy1"/>
    <dgm:cxn modelId="{7B095C28-53CE-43E4-8FFC-EDFCD6BA017B}" type="presParOf" srcId="{C85A7E18-B30B-434C-9F4D-1233A4BCEB96}" destId="{2E234F10-5B4E-483E-97F3-F0D3C1635F62}" srcOrd="0" destOrd="0" presId="urn:microsoft.com/office/officeart/2005/8/layout/hierarchy1"/>
    <dgm:cxn modelId="{9F1D6687-262B-4263-ACAE-6CFBD2CAB6B2}" type="presParOf" srcId="{C85A7E18-B30B-434C-9F4D-1233A4BCEB96}" destId="{E1E51192-7F45-4A7D-9ABD-D952109C7D1E}" srcOrd="1" destOrd="0" presId="urn:microsoft.com/office/officeart/2005/8/layout/hierarchy1"/>
    <dgm:cxn modelId="{FF458251-66CC-4F18-8C91-91863D7A3C18}" type="presParOf" srcId="{E1E51192-7F45-4A7D-9ABD-D952109C7D1E}" destId="{AE01F554-7964-4483-92F3-A6CBDB3F99EB}" srcOrd="0" destOrd="0" presId="urn:microsoft.com/office/officeart/2005/8/layout/hierarchy1"/>
    <dgm:cxn modelId="{B5167BD9-B6E5-4859-97BB-BB8BB7BA8DB5}" type="presParOf" srcId="{AE01F554-7964-4483-92F3-A6CBDB3F99EB}" destId="{E06DE76B-9BC1-4A79-96DA-5AD9CC153615}" srcOrd="0" destOrd="0" presId="urn:microsoft.com/office/officeart/2005/8/layout/hierarchy1"/>
    <dgm:cxn modelId="{8CB16571-F88F-4587-B281-72E60C783710}" type="presParOf" srcId="{AE01F554-7964-4483-92F3-A6CBDB3F99EB}" destId="{F2D98ECB-8053-478B-82F7-04493205597A}" srcOrd="1" destOrd="0" presId="urn:microsoft.com/office/officeart/2005/8/layout/hierarchy1"/>
    <dgm:cxn modelId="{C743C627-8FCE-4A4D-9D20-874BE35DBCE1}" type="presParOf" srcId="{E1E51192-7F45-4A7D-9ABD-D952109C7D1E}" destId="{20FF5878-7FA1-434F-8F8E-9B39E506235D}" srcOrd="1" destOrd="0" presId="urn:microsoft.com/office/officeart/2005/8/layout/hierarchy1"/>
    <dgm:cxn modelId="{303CE771-F2E2-4F52-B48A-5FF76228F5C7}" type="presParOf" srcId="{20FF5878-7FA1-434F-8F8E-9B39E506235D}" destId="{54CF0E50-D02C-4291-A609-AE28BB2C35A9}" srcOrd="0" destOrd="0" presId="urn:microsoft.com/office/officeart/2005/8/layout/hierarchy1"/>
    <dgm:cxn modelId="{EE78C640-BD4D-4310-AD56-C9654481EA1A}" type="presParOf" srcId="{20FF5878-7FA1-434F-8F8E-9B39E506235D}" destId="{FEAB12A5-097F-40BB-ACD1-5870E80EF9A2}" srcOrd="1" destOrd="0" presId="urn:microsoft.com/office/officeart/2005/8/layout/hierarchy1"/>
    <dgm:cxn modelId="{81D07834-C892-4ED2-BA22-065D6313E4A8}" type="presParOf" srcId="{FEAB12A5-097F-40BB-ACD1-5870E80EF9A2}" destId="{F9386BBA-B0FF-44FB-A51C-065F4BC48C19}" srcOrd="0" destOrd="0" presId="urn:microsoft.com/office/officeart/2005/8/layout/hierarchy1"/>
    <dgm:cxn modelId="{93378226-267B-475F-8252-DFF4BDC082E3}" type="presParOf" srcId="{F9386BBA-B0FF-44FB-A51C-065F4BC48C19}" destId="{E37B10AE-F86A-48EC-BB17-98B38904035F}" srcOrd="0" destOrd="0" presId="urn:microsoft.com/office/officeart/2005/8/layout/hierarchy1"/>
    <dgm:cxn modelId="{F499A7E5-1FD0-4971-810D-386CE86AEEE6}" type="presParOf" srcId="{F9386BBA-B0FF-44FB-A51C-065F4BC48C19}" destId="{1FCA59CA-89FB-43DC-B97E-473C374EA5FD}" srcOrd="1" destOrd="0" presId="urn:microsoft.com/office/officeart/2005/8/layout/hierarchy1"/>
    <dgm:cxn modelId="{355450D6-8D56-4D21-9A47-0A37BAFFB79F}" type="presParOf" srcId="{FEAB12A5-097F-40BB-ACD1-5870E80EF9A2}" destId="{50DAB719-8EDA-480B-9D10-24503924CAF4}" srcOrd="1" destOrd="0" presId="urn:microsoft.com/office/officeart/2005/8/layout/hierarchy1"/>
    <dgm:cxn modelId="{224313C4-8274-4CD3-94E4-F53F16E58313}" type="presParOf" srcId="{20FF5878-7FA1-434F-8F8E-9B39E506235D}" destId="{C88270F8-C966-4C97-8945-85B12222DC48}" srcOrd="2" destOrd="0" presId="urn:microsoft.com/office/officeart/2005/8/layout/hierarchy1"/>
    <dgm:cxn modelId="{B5F06956-2366-4A8F-AC85-9A719972FC3E}" type="presParOf" srcId="{20FF5878-7FA1-434F-8F8E-9B39E506235D}" destId="{2D5A8C1D-98C1-45C7-8386-F785D3832290}" srcOrd="3" destOrd="0" presId="urn:microsoft.com/office/officeart/2005/8/layout/hierarchy1"/>
    <dgm:cxn modelId="{326639A8-9327-4724-857E-990F6246611F}" type="presParOf" srcId="{2D5A8C1D-98C1-45C7-8386-F785D3832290}" destId="{1E4EA14D-B0F7-44EC-A5A9-9A973C8CA9A4}" srcOrd="0" destOrd="0" presId="urn:microsoft.com/office/officeart/2005/8/layout/hierarchy1"/>
    <dgm:cxn modelId="{3AAE378D-5A5E-4C85-AC4F-C0E42E0392F3}" type="presParOf" srcId="{1E4EA14D-B0F7-44EC-A5A9-9A973C8CA9A4}" destId="{9B901742-7C0C-40BB-B696-DC73F2EBCA71}" srcOrd="0" destOrd="0" presId="urn:microsoft.com/office/officeart/2005/8/layout/hierarchy1"/>
    <dgm:cxn modelId="{6CB15245-656D-407E-9E05-E6CC3F87B69E}" type="presParOf" srcId="{1E4EA14D-B0F7-44EC-A5A9-9A973C8CA9A4}" destId="{946FA0A8-B6D4-40C3-A0C3-20EB0FB24A76}" srcOrd="1" destOrd="0" presId="urn:microsoft.com/office/officeart/2005/8/layout/hierarchy1"/>
    <dgm:cxn modelId="{3D896906-2002-436B-813B-27C81A82695A}" type="presParOf" srcId="{2D5A8C1D-98C1-45C7-8386-F785D3832290}" destId="{68B89E0F-9B54-4F0D-91C0-1B7AC7768071}" srcOrd="1" destOrd="0" presId="urn:microsoft.com/office/officeart/2005/8/layout/hierarchy1"/>
    <dgm:cxn modelId="{27AAB258-1B49-4C88-80C5-F107C1673301}" type="presParOf" srcId="{C85A7E18-B30B-434C-9F4D-1233A4BCEB96}" destId="{F6B77692-BAED-44EB-98B0-9BE0CB8F75D2}" srcOrd="2" destOrd="0" presId="urn:microsoft.com/office/officeart/2005/8/layout/hierarchy1"/>
    <dgm:cxn modelId="{F729EFC9-8E96-428C-8B48-D4D653696A1A}" type="presParOf" srcId="{C85A7E18-B30B-434C-9F4D-1233A4BCEB96}" destId="{0B635455-3CBB-439C-8A7F-EECFEB98B0A2}" srcOrd="3" destOrd="0" presId="urn:microsoft.com/office/officeart/2005/8/layout/hierarchy1"/>
    <dgm:cxn modelId="{5653B1E8-E615-473C-85F0-E2827D547633}" type="presParOf" srcId="{0B635455-3CBB-439C-8A7F-EECFEB98B0A2}" destId="{5EF96281-1A6E-47E7-AEED-09BA643DF59E}" srcOrd="0" destOrd="0" presId="urn:microsoft.com/office/officeart/2005/8/layout/hierarchy1"/>
    <dgm:cxn modelId="{C3494931-28B0-4077-898B-0A1F1C48004D}" type="presParOf" srcId="{5EF96281-1A6E-47E7-AEED-09BA643DF59E}" destId="{98BACB6A-9FD3-486D-9467-95EC032476C0}" srcOrd="0" destOrd="0" presId="urn:microsoft.com/office/officeart/2005/8/layout/hierarchy1"/>
    <dgm:cxn modelId="{45C10B9A-8552-4780-8144-DE2FE459A3BF}" type="presParOf" srcId="{5EF96281-1A6E-47E7-AEED-09BA643DF59E}" destId="{FF4AF822-3902-4C70-BE23-900944655B7E}" srcOrd="1" destOrd="0" presId="urn:microsoft.com/office/officeart/2005/8/layout/hierarchy1"/>
    <dgm:cxn modelId="{D224B7FC-2108-49DC-BDE3-9990C678981E}" type="presParOf" srcId="{0B635455-3CBB-439C-8A7F-EECFEB98B0A2}" destId="{CF433F0E-3139-4CC8-8CB2-9952FA31C7BE}" srcOrd="1" destOrd="0" presId="urn:microsoft.com/office/officeart/2005/8/layout/hierarchy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602266-AE7F-4C25-8D60-0D99B08105B4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32E20A-600E-451C-B11E-ED19024BE99E}">
      <dgm:prSet phldrT="[Text]"/>
      <dgm:spPr/>
      <dgm:t>
        <a:bodyPr/>
        <a:lstStyle/>
        <a:p>
          <a:r>
            <a:rPr lang="en-US" dirty="0" smtClean="0"/>
            <a:t>Buy/No </a:t>
          </a:r>
        </a:p>
        <a:p>
          <a:r>
            <a:rPr lang="en-US" dirty="0" smtClean="0"/>
            <a:t>Buy 2</a:t>
          </a:r>
        </a:p>
        <a:p>
          <a:r>
            <a:rPr lang="en-US" dirty="0" smtClean="0"/>
            <a:t>No Buy 4</a:t>
          </a:r>
          <a:endParaRPr lang="en-US" dirty="0"/>
        </a:p>
      </dgm:t>
    </dgm:pt>
    <dgm:pt modelId="{ED62A0A5-AD5E-40E5-A185-D3F783F77597}" type="parTrans" cxnId="{BD204A9D-65D7-4BA4-B7DA-A0A220E636EE}">
      <dgm:prSet/>
      <dgm:spPr/>
      <dgm:t>
        <a:bodyPr/>
        <a:lstStyle/>
        <a:p>
          <a:endParaRPr lang="en-US"/>
        </a:p>
      </dgm:t>
    </dgm:pt>
    <dgm:pt modelId="{3F5F4E0D-641E-4CD0-8E03-239FAC758319}" type="sibTrans" cxnId="{BD204A9D-65D7-4BA4-B7DA-A0A220E636EE}">
      <dgm:prSet/>
      <dgm:spPr/>
      <dgm:t>
        <a:bodyPr/>
        <a:lstStyle/>
        <a:p>
          <a:endParaRPr lang="en-US"/>
        </a:p>
      </dgm:t>
    </dgm:pt>
    <dgm:pt modelId="{A3B7BD7B-D36F-460C-B292-CD87D779CE2D}">
      <dgm:prSet phldrT="[Text]"/>
      <dgm:spPr/>
      <dgm:t>
        <a:bodyPr/>
        <a:lstStyle/>
        <a:p>
          <a:r>
            <a:rPr lang="en-US" dirty="0" smtClean="0"/>
            <a:t>Gender = F</a:t>
          </a:r>
        </a:p>
        <a:p>
          <a:r>
            <a:rPr lang="en-US" dirty="0" smtClean="0"/>
            <a:t>Buy 1</a:t>
          </a:r>
        </a:p>
        <a:p>
          <a:r>
            <a:rPr lang="en-US" dirty="0" smtClean="0"/>
            <a:t>No Buy 1</a:t>
          </a:r>
          <a:endParaRPr lang="en-US" dirty="0"/>
        </a:p>
      </dgm:t>
    </dgm:pt>
    <dgm:pt modelId="{FB9B144D-0B91-4D2E-98AF-399F90DFE327}" type="parTrans" cxnId="{CB96904F-C26B-4B3C-A629-68DA9A81B6AF}">
      <dgm:prSet/>
      <dgm:spPr/>
      <dgm:t>
        <a:bodyPr/>
        <a:lstStyle/>
        <a:p>
          <a:endParaRPr lang="en-US"/>
        </a:p>
      </dgm:t>
    </dgm:pt>
    <dgm:pt modelId="{C8651C28-035C-47A5-A30B-D94C12C2E82D}" type="sibTrans" cxnId="{CB96904F-C26B-4B3C-A629-68DA9A81B6AF}">
      <dgm:prSet/>
      <dgm:spPr/>
      <dgm:t>
        <a:bodyPr/>
        <a:lstStyle/>
        <a:p>
          <a:endParaRPr lang="en-US"/>
        </a:p>
      </dgm:t>
    </dgm:pt>
    <dgm:pt modelId="{3355440F-88B6-48C9-B7EE-85E0BB012BBE}">
      <dgm:prSet phldrT="[Text]"/>
      <dgm:spPr/>
      <dgm:t>
        <a:bodyPr/>
        <a:lstStyle/>
        <a:p>
          <a:r>
            <a:rPr lang="en-US" dirty="0" smtClean="0"/>
            <a:t>Gender = M</a:t>
          </a:r>
        </a:p>
        <a:p>
          <a:r>
            <a:rPr lang="en-US" dirty="0" smtClean="0"/>
            <a:t>Buy 1</a:t>
          </a:r>
        </a:p>
        <a:p>
          <a:r>
            <a:rPr lang="en-US" dirty="0" smtClean="0"/>
            <a:t>No Buy 3</a:t>
          </a:r>
          <a:endParaRPr lang="en-US" dirty="0"/>
        </a:p>
      </dgm:t>
    </dgm:pt>
    <dgm:pt modelId="{07D76A8A-6CB1-4FA9-9BED-95A4633CC6D9}" type="parTrans" cxnId="{48C4BEA7-1ECF-49CC-866F-93FDD842A47D}">
      <dgm:prSet/>
      <dgm:spPr/>
      <dgm:t>
        <a:bodyPr/>
        <a:lstStyle/>
        <a:p>
          <a:endParaRPr lang="en-US"/>
        </a:p>
      </dgm:t>
    </dgm:pt>
    <dgm:pt modelId="{692FAE29-2DE1-4494-8A59-EC311AA3E651}" type="sibTrans" cxnId="{48C4BEA7-1ECF-49CC-866F-93FDD842A47D}">
      <dgm:prSet/>
      <dgm:spPr/>
      <dgm:t>
        <a:bodyPr/>
        <a:lstStyle/>
        <a:p>
          <a:endParaRPr lang="en-US"/>
        </a:p>
      </dgm:t>
    </dgm:pt>
    <dgm:pt modelId="{BBE53802-4030-44D6-95DF-922A161DE2EC}" type="pres">
      <dgm:prSet presAssocID="{BE602266-AE7F-4C25-8D60-0D99B08105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6988F72-2F8E-4573-B760-0A1C216F3117}" type="pres">
      <dgm:prSet presAssocID="{8E32E20A-600E-451C-B11E-ED19024BE99E}" presName="hierRoot1" presStyleCnt="0">
        <dgm:presLayoutVars>
          <dgm:hierBranch val="init"/>
        </dgm:presLayoutVars>
      </dgm:prSet>
      <dgm:spPr/>
    </dgm:pt>
    <dgm:pt modelId="{0896471D-9A0F-4897-95FA-D341088B7040}" type="pres">
      <dgm:prSet presAssocID="{8E32E20A-600E-451C-B11E-ED19024BE99E}" presName="rootComposite1" presStyleCnt="0"/>
      <dgm:spPr/>
    </dgm:pt>
    <dgm:pt modelId="{383BBF32-E52F-4161-9704-480512864B10}" type="pres">
      <dgm:prSet presAssocID="{8E32E20A-600E-451C-B11E-ED19024BE99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9DFF36-834F-489F-AF2D-7939AF19EFB1}" type="pres">
      <dgm:prSet presAssocID="{8E32E20A-600E-451C-B11E-ED19024BE99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9A86C0-8EBB-4E54-8642-122E632CE962}" type="pres">
      <dgm:prSet presAssocID="{8E32E20A-600E-451C-B11E-ED19024BE99E}" presName="hierChild2" presStyleCnt="0"/>
      <dgm:spPr/>
    </dgm:pt>
    <dgm:pt modelId="{55F02F13-F3A9-4BC8-998B-DEC776522689}" type="pres">
      <dgm:prSet presAssocID="{FB9B144D-0B91-4D2E-98AF-399F90DFE327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01E9B75-36AE-4437-8757-52A86D868114}" type="pres">
      <dgm:prSet presAssocID="{A3B7BD7B-D36F-460C-B292-CD87D779CE2D}" presName="hierRoot2" presStyleCnt="0">
        <dgm:presLayoutVars>
          <dgm:hierBranch val="init"/>
        </dgm:presLayoutVars>
      </dgm:prSet>
      <dgm:spPr/>
    </dgm:pt>
    <dgm:pt modelId="{A26088C7-3226-4323-B76D-E41A7F677122}" type="pres">
      <dgm:prSet presAssocID="{A3B7BD7B-D36F-460C-B292-CD87D779CE2D}" presName="rootComposite" presStyleCnt="0"/>
      <dgm:spPr/>
    </dgm:pt>
    <dgm:pt modelId="{362F54CE-120E-44CD-BD80-2584A693F1BA}" type="pres">
      <dgm:prSet presAssocID="{A3B7BD7B-D36F-460C-B292-CD87D779CE2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5DC6B9-5DB2-4B7F-9D59-BD9F73A10E99}" type="pres">
      <dgm:prSet presAssocID="{A3B7BD7B-D36F-460C-B292-CD87D779CE2D}" presName="rootConnector" presStyleLbl="node2" presStyleIdx="0" presStyleCnt="2"/>
      <dgm:spPr/>
      <dgm:t>
        <a:bodyPr/>
        <a:lstStyle/>
        <a:p>
          <a:endParaRPr lang="en-US"/>
        </a:p>
      </dgm:t>
    </dgm:pt>
    <dgm:pt modelId="{584F630A-BC8D-4A45-A88B-B075507D3934}" type="pres">
      <dgm:prSet presAssocID="{A3B7BD7B-D36F-460C-B292-CD87D779CE2D}" presName="hierChild4" presStyleCnt="0"/>
      <dgm:spPr/>
    </dgm:pt>
    <dgm:pt modelId="{390DB31E-A226-4A98-B8BC-856CB34C5051}" type="pres">
      <dgm:prSet presAssocID="{A3B7BD7B-D36F-460C-B292-CD87D779CE2D}" presName="hierChild5" presStyleCnt="0"/>
      <dgm:spPr/>
    </dgm:pt>
    <dgm:pt modelId="{5CB61D92-59FC-4459-96D7-354EAF8255AA}" type="pres">
      <dgm:prSet presAssocID="{07D76A8A-6CB1-4FA9-9BED-95A4633CC6D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7B8F012A-97AE-4204-97E7-C358FC27A59F}" type="pres">
      <dgm:prSet presAssocID="{3355440F-88B6-48C9-B7EE-85E0BB012BBE}" presName="hierRoot2" presStyleCnt="0">
        <dgm:presLayoutVars>
          <dgm:hierBranch val="init"/>
        </dgm:presLayoutVars>
      </dgm:prSet>
      <dgm:spPr/>
    </dgm:pt>
    <dgm:pt modelId="{BEE1615C-8CAB-492A-BFE0-E2FE23A30DB3}" type="pres">
      <dgm:prSet presAssocID="{3355440F-88B6-48C9-B7EE-85E0BB012BBE}" presName="rootComposite" presStyleCnt="0"/>
      <dgm:spPr/>
    </dgm:pt>
    <dgm:pt modelId="{ADBFB935-E28C-4B1C-85F8-AF69EB5D7C67}" type="pres">
      <dgm:prSet presAssocID="{3355440F-88B6-48C9-B7EE-85E0BB012BB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FB8B35-4589-4E95-942E-52E40D068AEF}" type="pres">
      <dgm:prSet presAssocID="{3355440F-88B6-48C9-B7EE-85E0BB012BBE}" presName="rootConnector" presStyleLbl="node2" presStyleIdx="1" presStyleCnt="2"/>
      <dgm:spPr/>
      <dgm:t>
        <a:bodyPr/>
        <a:lstStyle/>
        <a:p>
          <a:endParaRPr lang="en-US"/>
        </a:p>
      </dgm:t>
    </dgm:pt>
    <dgm:pt modelId="{62DFF637-19A4-4323-8FB2-106C227327E4}" type="pres">
      <dgm:prSet presAssocID="{3355440F-88B6-48C9-B7EE-85E0BB012BBE}" presName="hierChild4" presStyleCnt="0"/>
      <dgm:spPr/>
    </dgm:pt>
    <dgm:pt modelId="{A59859C6-6A0D-415A-AD7A-E7D8FFA6E710}" type="pres">
      <dgm:prSet presAssocID="{3355440F-88B6-48C9-B7EE-85E0BB012BBE}" presName="hierChild5" presStyleCnt="0"/>
      <dgm:spPr/>
    </dgm:pt>
    <dgm:pt modelId="{0AFEABB3-03DA-46CB-9DA4-123639F242C4}" type="pres">
      <dgm:prSet presAssocID="{8E32E20A-600E-451C-B11E-ED19024BE99E}" presName="hierChild3" presStyleCnt="0"/>
      <dgm:spPr/>
    </dgm:pt>
  </dgm:ptLst>
  <dgm:cxnLst>
    <dgm:cxn modelId="{C98CB3B8-C465-4207-9905-E84B20B31109}" type="presOf" srcId="{07D76A8A-6CB1-4FA9-9BED-95A4633CC6D9}" destId="{5CB61D92-59FC-4459-96D7-354EAF8255AA}" srcOrd="0" destOrd="0" presId="urn:microsoft.com/office/officeart/2005/8/layout/orgChart1"/>
    <dgm:cxn modelId="{CB96904F-C26B-4B3C-A629-68DA9A81B6AF}" srcId="{8E32E20A-600E-451C-B11E-ED19024BE99E}" destId="{A3B7BD7B-D36F-460C-B292-CD87D779CE2D}" srcOrd="0" destOrd="0" parTransId="{FB9B144D-0B91-4D2E-98AF-399F90DFE327}" sibTransId="{C8651C28-035C-47A5-A30B-D94C12C2E82D}"/>
    <dgm:cxn modelId="{852A9700-48D3-42C9-A2C5-D9373E9B7D0D}" type="presOf" srcId="{8E32E20A-600E-451C-B11E-ED19024BE99E}" destId="{EA9DFF36-834F-489F-AF2D-7939AF19EFB1}" srcOrd="1" destOrd="0" presId="urn:microsoft.com/office/officeart/2005/8/layout/orgChart1"/>
    <dgm:cxn modelId="{D02C5C61-9AE3-4118-97F8-30B29168D3C3}" type="presOf" srcId="{A3B7BD7B-D36F-460C-B292-CD87D779CE2D}" destId="{362F54CE-120E-44CD-BD80-2584A693F1BA}" srcOrd="0" destOrd="0" presId="urn:microsoft.com/office/officeart/2005/8/layout/orgChart1"/>
    <dgm:cxn modelId="{48C4BEA7-1ECF-49CC-866F-93FDD842A47D}" srcId="{8E32E20A-600E-451C-B11E-ED19024BE99E}" destId="{3355440F-88B6-48C9-B7EE-85E0BB012BBE}" srcOrd="1" destOrd="0" parTransId="{07D76A8A-6CB1-4FA9-9BED-95A4633CC6D9}" sibTransId="{692FAE29-2DE1-4494-8A59-EC311AA3E651}"/>
    <dgm:cxn modelId="{D28AB3B6-4D86-49C7-B767-877B71E0D516}" type="presOf" srcId="{A3B7BD7B-D36F-460C-B292-CD87D779CE2D}" destId="{705DC6B9-5DB2-4B7F-9D59-BD9F73A10E99}" srcOrd="1" destOrd="0" presId="urn:microsoft.com/office/officeart/2005/8/layout/orgChart1"/>
    <dgm:cxn modelId="{B854D835-A9BE-423E-8825-6BB66A4BF122}" type="presOf" srcId="{3355440F-88B6-48C9-B7EE-85E0BB012BBE}" destId="{62FB8B35-4589-4E95-942E-52E40D068AEF}" srcOrd="1" destOrd="0" presId="urn:microsoft.com/office/officeart/2005/8/layout/orgChart1"/>
    <dgm:cxn modelId="{BD204A9D-65D7-4BA4-B7DA-A0A220E636EE}" srcId="{BE602266-AE7F-4C25-8D60-0D99B08105B4}" destId="{8E32E20A-600E-451C-B11E-ED19024BE99E}" srcOrd="0" destOrd="0" parTransId="{ED62A0A5-AD5E-40E5-A185-D3F783F77597}" sibTransId="{3F5F4E0D-641E-4CD0-8E03-239FAC758319}"/>
    <dgm:cxn modelId="{33CC7333-7DB4-41D6-809D-C1A0E7F203B8}" type="presOf" srcId="{3355440F-88B6-48C9-B7EE-85E0BB012BBE}" destId="{ADBFB935-E28C-4B1C-85F8-AF69EB5D7C67}" srcOrd="0" destOrd="0" presId="urn:microsoft.com/office/officeart/2005/8/layout/orgChart1"/>
    <dgm:cxn modelId="{A52A40B6-E3DE-40A7-B8D1-44612D3F5C36}" type="presOf" srcId="{FB9B144D-0B91-4D2E-98AF-399F90DFE327}" destId="{55F02F13-F3A9-4BC8-998B-DEC776522689}" srcOrd="0" destOrd="0" presId="urn:microsoft.com/office/officeart/2005/8/layout/orgChart1"/>
    <dgm:cxn modelId="{A39DB2F3-E7E1-4952-B879-47118D3547F8}" type="presOf" srcId="{8E32E20A-600E-451C-B11E-ED19024BE99E}" destId="{383BBF32-E52F-4161-9704-480512864B10}" srcOrd="0" destOrd="0" presId="urn:microsoft.com/office/officeart/2005/8/layout/orgChart1"/>
    <dgm:cxn modelId="{E3D4EC9A-14AD-4AC0-8AA3-392A627D137C}" type="presOf" srcId="{BE602266-AE7F-4C25-8D60-0D99B08105B4}" destId="{BBE53802-4030-44D6-95DF-922A161DE2EC}" srcOrd="0" destOrd="0" presId="urn:microsoft.com/office/officeart/2005/8/layout/orgChart1"/>
    <dgm:cxn modelId="{6ECB87B5-9696-48A7-A7CB-99FC0A38C8C1}" type="presParOf" srcId="{BBE53802-4030-44D6-95DF-922A161DE2EC}" destId="{36988F72-2F8E-4573-B760-0A1C216F3117}" srcOrd="0" destOrd="0" presId="urn:microsoft.com/office/officeart/2005/8/layout/orgChart1"/>
    <dgm:cxn modelId="{17092973-FEBA-4335-921B-109A8FEA4610}" type="presParOf" srcId="{36988F72-2F8E-4573-B760-0A1C216F3117}" destId="{0896471D-9A0F-4897-95FA-D341088B7040}" srcOrd="0" destOrd="0" presId="urn:microsoft.com/office/officeart/2005/8/layout/orgChart1"/>
    <dgm:cxn modelId="{769B10F7-E0A4-4A27-A4CB-AE3D337937DE}" type="presParOf" srcId="{0896471D-9A0F-4897-95FA-D341088B7040}" destId="{383BBF32-E52F-4161-9704-480512864B10}" srcOrd="0" destOrd="0" presId="urn:microsoft.com/office/officeart/2005/8/layout/orgChart1"/>
    <dgm:cxn modelId="{99450EC9-A44A-4012-A5F7-068ED05FED30}" type="presParOf" srcId="{0896471D-9A0F-4897-95FA-D341088B7040}" destId="{EA9DFF36-834F-489F-AF2D-7939AF19EFB1}" srcOrd="1" destOrd="0" presId="urn:microsoft.com/office/officeart/2005/8/layout/orgChart1"/>
    <dgm:cxn modelId="{200B01CD-1BB1-481D-A2C4-2F614828FB1E}" type="presParOf" srcId="{36988F72-2F8E-4573-B760-0A1C216F3117}" destId="{669A86C0-8EBB-4E54-8642-122E632CE962}" srcOrd="1" destOrd="0" presId="urn:microsoft.com/office/officeart/2005/8/layout/orgChart1"/>
    <dgm:cxn modelId="{1DBE8789-286F-4DF4-9B72-8ADAEC7A6F76}" type="presParOf" srcId="{669A86C0-8EBB-4E54-8642-122E632CE962}" destId="{55F02F13-F3A9-4BC8-998B-DEC776522689}" srcOrd="0" destOrd="0" presId="urn:microsoft.com/office/officeart/2005/8/layout/orgChart1"/>
    <dgm:cxn modelId="{8DF9EFF5-06B1-4E1E-ABF4-AAD9A7769A1B}" type="presParOf" srcId="{669A86C0-8EBB-4E54-8642-122E632CE962}" destId="{801E9B75-36AE-4437-8757-52A86D868114}" srcOrd="1" destOrd="0" presId="urn:microsoft.com/office/officeart/2005/8/layout/orgChart1"/>
    <dgm:cxn modelId="{16C30D21-0B9D-4FED-896F-B4AD715E3739}" type="presParOf" srcId="{801E9B75-36AE-4437-8757-52A86D868114}" destId="{A26088C7-3226-4323-B76D-E41A7F677122}" srcOrd="0" destOrd="0" presId="urn:microsoft.com/office/officeart/2005/8/layout/orgChart1"/>
    <dgm:cxn modelId="{8A19D9F5-BDB2-4C95-8169-E8B484D1DD92}" type="presParOf" srcId="{A26088C7-3226-4323-B76D-E41A7F677122}" destId="{362F54CE-120E-44CD-BD80-2584A693F1BA}" srcOrd="0" destOrd="0" presId="urn:microsoft.com/office/officeart/2005/8/layout/orgChart1"/>
    <dgm:cxn modelId="{A5CD8A9A-1249-471E-9E18-8371C5654AF0}" type="presParOf" srcId="{A26088C7-3226-4323-B76D-E41A7F677122}" destId="{705DC6B9-5DB2-4B7F-9D59-BD9F73A10E99}" srcOrd="1" destOrd="0" presId="urn:microsoft.com/office/officeart/2005/8/layout/orgChart1"/>
    <dgm:cxn modelId="{4B6A65B0-B397-4762-AA50-7252C9160208}" type="presParOf" srcId="{801E9B75-36AE-4437-8757-52A86D868114}" destId="{584F630A-BC8D-4A45-A88B-B075507D3934}" srcOrd="1" destOrd="0" presId="urn:microsoft.com/office/officeart/2005/8/layout/orgChart1"/>
    <dgm:cxn modelId="{9EEE1F39-292D-490B-82A5-BC531523A086}" type="presParOf" srcId="{801E9B75-36AE-4437-8757-52A86D868114}" destId="{390DB31E-A226-4A98-B8BC-856CB34C5051}" srcOrd="2" destOrd="0" presId="urn:microsoft.com/office/officeart/2005/8/layout/orgChart1"/>
    <dgm:cxn modelId="{21180832-3C2B-411E-A046-01A77FA8703E}" type="presParOf" srcId="{669A86C0-8EBB-4E54-8642-122E632CE962}" destId="{5CB61D92-59FC-4459-96D7-354EAF8255AA}" srcOrd="2" destOrd="0" presId="urn:microsoft.com/office/officeart/2005/8/layout/orgChart1"/>
    <dgm:cxn modelId="{0C58AEB6-2FD7-4C14-BC81-7FA30FB064F3}" type="presParOf" srcId="{669A86C0-8EBB-4E54-8642-122E632CE962}" destId="{7B8F012A-97AE-4204-97E7-C358FC27A59F}" srcOrd="3" destOrd="0" presId="urn:microsoft.com/office/officeart/2005/8/layout/orgChart1"/>
    <dgm:cxn modelId="{639B2BEB-5018-4345-BDD4-C14ED86F84E6}" type="presParOf" srcId="{7B8F012A-97AE-4204-97E7-C358FC27A59F}" destId="{BEE1615C-8CAB-492A-BFE0-E2FE23A30DB3}" srcOrd="0" destOrd="0" presId="urn:microsoft.com/office/officeart/2005/8/layout/orgChart1"/>
    <dgm:cxn modelId="{8D0D1AFF-BAB4-4A9A-BD3A-7208A99F2323}" type="presParOf" srcId="{BEE1615C-8CAB-492A-BFE0-E2FE23A30DB3}" destId="{ADBFB935-E28C-4B1C-85F8-AF69EB5D7C67}" srcOrd="0" destOrd="0" presId="urn:microsoft.com/office/officeart/2005/8/layout/orgChart1"/>
    <dgm:cxn modelId="{4CD67D9B-1A47-447C-A118-1437FF8144A1}" type="presParOf" srcId="{BEE1615C-8CAB-492A-BFE0-E2FE23A30DB3}" destId="{62FB8B35-4589-4E95-942E-52E40D068AEF}" srcOrd="1" destOrd="0" presId="urn:microsoft.com/office/officeart/2005/8/layout/orgChart1"/>
    <dgm:cxn modelId="{2AC85401-B1DC-4FA3-AD0D-3EB6651F05C3}" type="presParOf" srcId="{7B8F012A-97AE-4204-97E7-C358FC27A59F}" destId="{62DFF637-19A4-4323-8FB2-106C227327E4}" srcOrd="1" destOrd="0" presId="urn:microsoft.com/office/officeart/2005/8/layout/orgChart1"/>
    <dgm:cxn modelId="{F8E0698B-A422-41D4-9BF5-62428385A096}" type="presParOf" srcId="{7B8F012A-97AE-4204-97E7-C358FC27A59F}" destId="{A59859C6-6A0D-415A-AD7A-E7D8FFA6E710}" srcOrd="2" destOrd="0" presId="urn:microsoft.com/office/officeart/2005/8/layout/orgChart1"/>
    <dgm:cxn modelId="{CECC9188-677A-485C-B190-B3A916961AD9}" type="presParOf" srcId="{36988F72-2F8E-4573-B760-0A1C216F3117}" destId="{0AFEABB3-03DA-46CB-9DA4-123639F242C4}" srcOrd="2" destOrd="0" presId="urn:microsoft.com/office/officeart/2005/8/layout/orgChar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602266-AE7F-4C25-8D60-0D99B08105B4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32E20A-600E-451C-B11E-ED19024BE99E}">
      <dgm:prSet phldrT="[Text]"/>
      <dgm:spPr/>
      <dgm:t>
        <a:bodyPr/>
        <a:lstStyle/>
        <a:p>
          <a:r>
            <a:rPr lang="en-US" dirty="0" smtClean="0"/>
            <a:t>Buy/No </a:t>
          </a:r>
        </a:p>
        <a:p>
          <a:r>
            <a:rPr lang="en-US" dirty="0" smtClean="0"/>
            <a:t>Buy 2</a:t>
          </a:r>
        </a:p>
        <a:p>
          <a:r>
            <a:rPr lang="en-US" dirty="0" smtClean="0"/>
            <a:t>No Buy 4</a:t>
          </a:r>
          <a:endParaRPr lang="en-US" dirty="0"/>
        </a:p>
      </dgm:t>
    </dgm:pt>
    <dgm:pt modelId="{ED62A0A5-AD5E-40E5-A185-D3F783F77597}" type="parTrans" cxnId="{BD204A9D-65D7-4BA4-B7DA-A0A220E636EE}">
      <dgm:prSet/>
      <dgm:spPr/>
      <dgm:t>
        <a:bodyPr/>
        <a:lstStyle/>
        <a:p>
          <a:endParaRPr lang="en-US"/>
        </a:p>
      </dgm:t>
    </dgm:pt>
    <dgm:pt modelId="{3F5F4E0D-641E-4CD0-8E03-239FAC758319}" type="sibTrans" cxnId="{BD204A9D-65D7-4BA4-B7DA-A0A220E636EE}">
      <dgm:prSet/>
      <dgm:spPr/>
      <dgm:t>
        <a:bodyPr/>
        <a:lstStyle/>
        <a:p>
          <a:endParaRPr lang="en-US"/>
        </a:p>
      </dgm:t>
    </dgm:pt>
    <dgm:pt modelId="{A3B7BD7B-D36F-460C-B292-CD87D779CE2D}">
      <dgm:prSet phldrT="[Text]"/>
      <dgm:spPr/>
      <dgm:t>
        <a:bodyPr/>
        <a:lstStyle/>
        <a:p>
          <a:r>
            <a:rPr lang="en-US" dirty="0" smtClean="0"/>
            <a:t>Gender = F</a:t>
          </a:r>
        </a:p>
        <a:p>
          <a:r>
            <a:rPr lang="en-US" dirty="0" smtClean="0"/>
            <a:t>Buy 1</a:t>
          </a:r>
        </a:p>
        <a:p>
          <a:r>
            <a:rPr lang="en-US" dirty="0" smtClean="0"/>
            <a:t>No Buy 1</a:t>
          </a:r>
          <a:endParaRPr lang="en-US" dirty="0"/>
        </a:p>
      </dgm:t>
    </dgm:pt>
    <dgm:pt modelId="{FB9B144D-0B91-4D2E-98AF-399F90DFE327}" type="parTrans" cxnId="{CB96904F-C26B-4B3C-A629-68DA9A81B6AF}">
      <dgm:prSet/>
      <dgm:spPr/>
      <dgm:t>
        <a:bodyPr/>
        <a:lstStyle/>
        <a:p>
          <a:endParaRPr lang="en-US"/>
        </a:p>
      </dgm:t>
    </dgm:pt>
    <dgm:pt modelId="{C8651C28-035C-47A5-A30B-D94C12C2E82D}" type="sibTrans" cxnId="{CB96904F-C26B-4B3C-A629-68DA9A81B6AF}">
      <dgm:prSet/>
      <dgm:spPr/>
      <dgm:t>
        <a:bodyPr/>
        <a:lstStyle/>
        <a:p>
          <a:endParaRPr lang="en-US"/>
        </a:p>
      </dgm:t>
    </dgm:pt>
    <dgm:pt modelId="{3355440F-88B6-48C9-B7EE-85E0BB012BBE}">
      <dgm:prSet phldrT="[Text]"/>
      <dgm:spPr/>
      <dgm:t>
        <a:bodyPr/>
        <a:lstStyle/>
        <a:p>
          <a:r>
            <a:rPr lang="en-US" dirty="0" smtClean="0"/>
            <a:t>Gender = M</a:t>
          </a:r>
        </a:p>
        <a:p>
          <a:r>
            <a:rPr lang="en-US" dirty="0" smtClean="0"/>
            <a:t>Buy 1</a:t>
          </a:r>
        </a:p>
        <a:p>
          <a:r>
            <a:rPr lang="en-US" dirty="0" smtClean="0"/>
            <a:t>No Buy 3</a:t>
          </a:r>
          <a:endParaRPr lang="en-US" dirty="0"/>
        </a:p>
      </dgm:t>
    </dgm:pt>
    <dgm:pt modelId="{07D76A8A-6CB1-4FA9-9BED-95A4633CC6D9}" type="parTrans" cxnId="{48C4BEA7-1ECF-49CC-866F-93FDD842A47D}">
      <dgm:prSet/>
      <dgm:spPr/>
      <dgm:t>
        <a:bodyPr/>
        <a:lstStyle/>
        <a:p>
          <a:endParaRPr lang="en-US"/>
        </a:p>
      </dgm:t>
    </dgm:pt>
    <dgm:pt modelId="{692FAE29-2DE1-4494-8A59-EC311AA3E651}" type="sibTrans" cxnId="{48C4BEA7-1ECF-49CC-866F-93FDD842A47D}">
      <dgm:prSet/>
      <dgm:spPr/>
      <dgm:t>
        <a:bodyPr/>
        <a:lstStyle/>
        <a:p>
          <a:endParaRPr lang="en-US"/>
        </a:p>
      </dgm:t>
    </dgm:pt>
    <dgm:pt modelId="{BBE53802-4030-44D6-95DF-922A161DE2EC}" type="pres">
      <dgm:prSet presAssocID="{BE602266-AE7F-4C25-8D60-0D99B08105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6988F72-2F8E-4573-B760-0A1C216F3117}" type="pres">
      <dgm:prSet presAssocID="{8E32E20A-600E-451C-B11E-ED19024BE99E}" presName="hierRoot1" presStyleCnt="0">
        <dgm:presLayoutVars>
          <dgm:hierBranch val="init"/>
        </dgm:presLayoutVars>
      </dgm:prSet>
      <dgm:spPr/>
    </dgm:pt>
    <dgm:pt modelId="{0896471D-9A0F-4897-95FA-D341088B7040}" type="pres">
      <dgm:prSet presAssocID="{8E32E20A-600E-451C-B11E-ED19024BE99E}" presName="rootComposite1" presStyleCnt="0"/>
      <dgm:spPr/>
    </dgm:pt>
    <dgm:pt modelId="{383BBF32-E52F-4161-9704-480512864B10}" type="pres">
      <dgm:prSet presAssocID="{8E32E20A-600E-451C-B11E-ED19024BE99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9DFF36-834F-489F-AF2D-7939AF19EFB1}" type="pres">
      <dgm:prSet presAssocID="{8E32E20A-600E-451C-B11E-ED19024BE99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9A86C0-8EBB-4E54-8642-122E632CE962}" type="pres">
      <dgm:prSet presAssocID="{8E32E20A-600E-451C-B11E-ED19024BE99E}" presName="hierChild2" presStyleCnt="0"/>
      <dgm:spPr/>
    </dgm:pt>
    <dgm:pt modelId="{55F02F13-F3A9-4BC8-998B-DEC776522689}" type="pres">
      <dgm:prSet presAssocID="{FB9B144D-0B91-4D2E-98AF-399F90DFE327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01E9B75-36AE-4437-8757-52A86D868114}" type="pres">
      <dgm:prSet presAssocID="{A3B7BD7B-D36F-460C-B292-CD87D779CE2D}" presName="hierRoot2" presStyleCnt="0">
        <dgm:presLayoutVars>
          <dgm:hierBranch val="init"/>
        </dgm:presLayoutVars>
      </dgm:prSet>
      <dgm:spPr/>
    </dgm:pt>
    <dgm:pt modelId="{A26088C7-3226-4323-B76D-E41A7F677122}" type="pres">
      <dgm:prSet presAssocID="{A3B7BD7B-D36F-460C-B292-CD87D779CE2D}" presName="rootComposite" presStyleCnt="0"/>
      <dgm:spPr/>
    </dgm:pt>
    <dgm:pt modelId="{362F54CE-120E-44CD-BD80-2584A693F1BA}" type="pres">
      <dgm:prSet presAssocID="{A3B7BD7B-D36F-460C-B292-CD87D779CE2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5DC6B9-5DB2-4B7F-9D59-BD9F73A10E99}" type="pres">
      <dgm:prSet presAssocID="{A3B7BD7B-D36F-460C-B292-CD87D779CE2D}" presName="rootConnector" presStyleLbl="node2" presStyleIdx="0" presStyleCnt="2"/>
      <dgm:spPr/>
      <dgm:t>
        <a:bodyPr/>
        <a:lstStyle/>
        <a:p>
          <a:endParaRPr lang="en-US"/>
        </a:p>
      </dgm:t>
    </dgm:pt>
    <dgm:pt modelId="{584F630A-BC8D-4A45-A88B-B075507D3934}" type="pres">
      <dgm:prSet presAssocID="{A3B7BD7B-D36F-460C-B292-CD87D779CE2D}" presName="hierChild4" presStyleCnt="0"/>
      <dgm:spPr/>
    </dgm:pt>
    <dgm:pt modelId="{390DB31E-A226-4A98-B8BC-856CB34C5051}" type="pres">
      <dgm:prSet presAssocID="{A3B7BD7B-D36F-460C-B292-CD87D779CE2D}" presName="hierChild5" presStyleCnt="0"/>
      <dgm:spPr/>
    </dgm:pt>
    <dgm:pt modelId="{5CB61D92-59FC-4459-96D7-354EAF8255AA}" type="pres">
      <dgm:prSet presAssocID="{07D76A8A-6CB1-4FA9-9BED-95A4633CC6D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7B8F012A-97AE-4204-97E7-C358FC27A59F}" type="pres">
      <dgm:prSet presAssocID="{3355440F-88B6-48C9-B7EE-85E0BB012BBE}" presName="hierRoot2" presStyleCnt="0">
        <dgm:presLayoutVars>
          <dgm:hierBranch val="init"/>
        </dgm:presLayoutVars>
      </dgm:prSet>
      <dgm:spPr/>
    </dgm:pt>
    <dgm:pt modelId="{BEE1615C-8CAB-492A-BFE0-E2FE23A30DB3}" type="pres">
      <dgm:prSet presAssocID="{3355440F-88B6-48C9-B7EE-85E0BB012BBE}" presName="rootComposite" presStyleCnt="0"/>
      <dgm:spPr/>
    </dgm:pt>
    <dgm:pt modelId="{ADBFB935-E28C-4B1C-85F8-AF69EB5D7C67}" type="pres">
      <dgm:prSet presAssocID="{3355440F-88B6-48C9-B7EE-85E0BB012BB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FB8B35-4589-4E95-942E-52E40D068AEF}" type="pres">
      <dgm:prSet presAssocID="{3355440F-88B6-48C9-B7EE-85E0BB012BBE}" presName="rootConnector" presStyleLbl="node2" presStyleIdx="1" presStyleCnt="2"/>
      <dgm:spPr/>
      <dgm:t>
        <a:bodyPr/>
        <a:lstStyle/>
        <a:p>
          <a:endParaRPr lang="en-US"/>
        </a:p>
      </dgm:t>
    </dgm:pt>
    <dgm:pt modelId="{62DFF637-19A4-4323-8FB2-106C227327E4}" type="pres">
      <dgm:prSet presAssocID="{3355440F-88B6-48C9-B7EE-85E0BB012BBE}" presName="hierChild4" presStyleCnt="0"/>
      <dgm:spPr/>
    </dgm:pt>
    <dgm:pt modelId="{A59859C6-6A0D-415A-AD7A-E7D8FFA6E710}" type="pres">
      <dgm:prSet presAssocID="{3355440F-88B6-48C9-B7EE-85E0BB012BBE}" presName="hierChild5" presStyleCnt="0"/>
      <dgm:spPr/>
    </dgm:pt>
    <dgm:pt modelId="{0AFEABB3-03DA-46CB-9DA4-123639F242C4}" type="pres">
      <dgm:prSet presAssocID="{8E32E20A-600E-451C-B11E-ED19024BE99E}" presName="hierChild3" presStyleCnt="0"/>
      <dgm:spPr/>
    </dgm:pt>
  </dgm:ptLst>
  <dgm:cxnLst>
    <dgm:cxn modelId="{CB96904F-C26B-4B3C-A629-68DA9A81B6AF}" srcId="{8E32E20A-600E-451C-B11E-ED19024BE99E}" destId="{A3B7BD7B-D36F-460C-B292-CD87D779CE2D}" srcOrd="0" destOrd="0" parTransId="{FB9B144D-0B91-4D2E-98AF-399F90DFE327}" sibTransId="{C8651C28-035C-47A5-A30B-D94C12C2E82D}"/>
    <dgm:cxn modelId="{EA438A9D-C7A2-4AE3-AFA4-803D28158F87}" type="presOf" srcId="{07D76A8A-6CB1-4FA9-9BED-95A4633CC6D9}" destId="{5CB61D92-59FC-4459-96D7-354EAF8255AA}" srcOrd="0" destOrd="0" presId="urn:microsoft.com/office/officeart/2005/8/layout/orgChart1"/>
    <dgm:cxn modelId="{0449C236-8319-412B-9E9E-836DE36C697C}" type="presOf" srcId="{8E32E20A-600E-451C-B11E-ED19024BE99E}" destId="{383BBF32-E52F-4161-9704-480512864B10}" srcOrd="0" destOrd="0" presId="urn:microsoft.com/office/officeart/2005/8/layout/orgChart1"/>
    <dgm:cxn modelId="{622EF1AE-AE20-4E8C-95BF-B69C115E4530}" type="presOf" srcId="{FB9B144D-0B91-4D2E-98AF-399F90DFE327}" destId="{55F02F13-F3A9-4BC8-998B-DEC776522689}" srcOrd="0" destOrd="0" presId="urn:microsoft.com/office/officeart/2005/8/layout/orgChart1"/>
    <dgm:cxn modelId="{0DC3D125-F54F-4CF3-A759-F2A876F9FDA3}" type="presOf" srcId="{3355440F-88B6-48C9-B7EE-85E0BB012BBE}" destId="{ADBFB935-E28C-4B1C-85F8-AF69EB5D7C67}" srcOrd="0" destOrd="0" presId="urn:microsoft.com/office/officeart/2005/8/layout/orgChart1"/>
    <dgm:cxn modelId="{48C4BEA7-1ECF-49CC-866F-93FDD842A47D}" srcId="{8E32E20A-600E-451C-B11E-ED19024BE99E}" destId="{3355440F-88B6-48C9-B7EE-85E0BB012BBE}" srcOrd="1" destOrd="0" parTransId="{07D76A8A-6CB1-4FA9-9BED-95A4633CC6D9}" sibTransId="{692FAE29-2DE1-4494-8A59-EC311AA3E651}"/>
    <dgm:cxn modelId="{BD204A9D-65D7-4BA4-B7DA-A0A220E636EE}" srcId="{BE602266-AE7F-4C25-8D60-0D99B08105B4}" destId="{8E32E20A-600E-451C-B11E-ED19024BE99E}" srcOrd="0" destOrd="0" parTransId="{ED62A0A5-AD5E-40E5-A185-D3F783F77597}" sibTransId="{3F5F4E0D-641E-4CD0-8E03-239FAC758319}"/>
    <dgm:cxn modelId="{30C77532-4BAF-4ADF-9EB3-1FA71355936A}" type="presOf" srcId="{A3B7BD7B-D36F-460C-B292-CD87D779CE2D}" destId="{362F54CE-120E-44CD-BD80-2584A693F1BA}" srcOrd="0" destOrd="0" presId="urn:microsoft.com/office/officeart/2005/8/layout/orgChart1"/>
    <dgm:cxn modelId="{4F7A7550-2591-42CE-B33F-3C98D34E100A}" type="presOf" srcId="{3355440F-88B6-48C9-B7EE-85E0BB012BBE}" destId="{62FB8B35-4589-4E95-942E-52E40D068AEF}" srcOrd="1" destOrd="0" presId="urn:microsoft.com/office/officeart/2005/8/layout/orgChart1"/>
    <dgm:cxn modelId="{E4533E0E-ABA4-4DD6-8AD8-F9990D18CE9C}" type="presOf" srcId="{A3B7BD7B-D36F-460C-B292-CD87D779CE2D}" destId="{705DC6B9-5DB2-4B7F-9D59-BD9F73A10E99}" srcOrd="1" destOrd="0" presId="urn:microsoft.com/office/officeart/2005/8/layout/orgChart1"/>
    <dgm:cxn modelId="{A5E1EA6D-7FE2-47BE-A6BB-AB6CEC69A599}" type="presOf" srcId="{BE602266-AE7F-4C25-8D60-0D99B08105B4}" destId="{BBE53802-4030-44D6-95DF-922A161DE2EC}" srcOrd="0" destOrd="0" presId="urn:microsoft.com/office/officeart/2005/8/layout/orgChart1"/>
    <dgm:cxn modelId="{F0CDBE51-8DB7-4045-8E34-8664F16F036C}" type="presOf" srcId="{8E32E20A-600E-451C-B11E-ED19024BE99E}" destId="{EA9DFF36-834F-489F-AF2D-7939AF19EFB1}" srcOrd="1" destOrd="0" presId="urn:microsoft.com/office/officeart/2005/8/layout/orgChart1"/>
    <dgm:cxn modelId="{3F20F566-E789-4E2E-AE6E-911280184BF3}" type="presParOf" srcId="{BBE53802-4030-44D6-95DF-922A161DE2EC}" destId="{36988F72-2F8E-4573-B760-0A1C216F3117}" srcOrd="0" destOrd="0" presId="urn:microsoft.com/office/officeart/2005/8/layout/orgChart1"/>
    <dgm:cxn modelId="{3CD5DF63-878B-41C8-9F76-0B0D78109D9A}" type="presParOf" srcId="{36988F72-2F8E-4573-B760-0A1C216F3117}" destId="{0896471D-9A0F-4897-95FA-D341088B7040}" srcOrd="0" destOrd="0" presId="urn:microsoft.com/office/officeart/2005/8/layout/orgChart1"/>
    <dgm:cxn modelId="{C3B0883F-D0D2-4F85-AA77-003083DDEFC4}" type="presParOf" srcId="{0896471D-9A0F-4897-95FA-D341088B7040}" destId="{383BBF32-E52F-4161-9704-480512864B10}" srcOrd="0" destOrd="0" presId="urn:microsoft.com/office/officeart/2005/8/layout/orgChart1"/>
    <dgm:cxn modelId="{7D988AC2-2EE7-413E-AA31-8F2535D6DF0C}" type="presParOf" srcId="{0896471D-9A0F-4897-95FA-D341088B7040}" destId="{EA9DFF36-834F-489F-AF2D-7939AF19EFB1}" srcOrd="1" destOrd="0" presId="urn:microsoft.com/office/officeart/2005/8/layout/orgChart1"/>
    <dgm:cxn modelId="{3D2D2D57-29F8-492B-8E0A-833834E91E43}" type="presParOf" srcId="{36988F72-2F8E-4573-B760-0A1C216F3117}" destId="{669A86C0-8EBB-4E54-8642-122E632CE962}" srcOrd="1" destOrd="0" presId="urn:microsoft.com/office/officeart/2005/8/layout/orgChart1"/>
    <dgm:cxn modelId="{FF086188-1686-410D-875D-1DBB6A739482}" type="presParOf" srcId="{669A86C0-8EBB-4E54-8642-122E632CE962}" destId="{55F02F13-F3A9-4BC8-998B-DEC776522689}" srcOrd="0" destOrd="0" presId="urn:microsoft.com/office/officeart/2005/8/layout/orgChart1"/>
    <dgm:cxn modelId="{5D58AE09-770F-4567-96BD-4CE69CE9EA8D}" type="presParOf" srcId="{669A86C0-8EBB-4E54-8642-122E632CE962}" destId="{801E9B75-36AE-4437-8757-52A86D868114}" srcOrd="1" destOrd="0" presId="urn:microsoft.com/office/officeart/2005/8/layout/orgChart1"/>
    <dgm:cxn modelId="{D73424E8-6732-49F7-85BE-A0D5FFECCCEE}" type="presParOf" srcId="{801E9B75-36AE-4437-8757-52A86D868114}" destId="{A26088C7-3226-4323-B76D-E41A7F677122}" srcOrd="0" destOrd="0" presId="urn:microsoft.com/office/officeart/2005/8/layout/orgChart1"/>
    <dgm:cxn modelId="{B37BD6B9-7017-4438-A581-A64A75AB7D3F}" type="presParOf" srcId="{A26088C7-3226-4323-B76D-E41A7F677122}" destId="{362F54CE-120E-44CD-BD80-2584A693F1BA}" srcOrd="0" destOrd="0" presId="urn:microsoft.com/office/officeart/2005/8/layout/orgChart1"/>
    <dgm:cxn modelId="{E5FF3609-377C-48A6-8AA0-1ACF898FB050}" type="presParOf" srcId="{A26088C7-3226-4323-B76D-E41A7F677122}" destId="{705DC6B9-5DB2-4B7F-9D59-BD9F73A10E99}" srcOrd="1" destOrd="0" presId="urn:microsoft.com/office/officeart/2005/8/layout/orgChart1"/>
    <dgm:cxn modelId="{E142DA93-E675-45AA-8011-C339377F3549}" type="presParOf" srcId="{801E9B75-36AE-4437-8757-52A86D868114}" destId="{584F630A-BC8D-4A45-A88B-B075507D3934}" srcOrd="1" destOrd="0" presId="urn:microsoft.com/office/officeart/2005/8/layout/orgChart1"/>
    <dgm:cxn modelId="{0CA415B5-4D98-4825-B9E3-976280FCFBC0}" type="presParOf" srcId="{801E9B75-36AE-4437-8757-52A86D868114}" destId="{390DB31E-A226-4A98-B8BC-856CB34C5051}" srcOrd="2" destOrd="0" presId="urn:microsoft.com/office/officeart/2005/8/layout/orgChart1"/>
    <dgm:cxn modelId="{C329AD96-FF7D-49BA-AF84-436E26CF68A3}" type="presParOf" srcId="{669A86C0-8EBB-4E54-8642-122E632CE962}" destId="{5CB61D92-59FC-4459-96D7-354EAF8255AA}" srcOrd="2" destOrd="0" presId="urn:microsoft.com/office/officeart/2005/8/layout/orgChart1"/>
    <dgm:cxn modelId="{D50B3E15-E142-4496-B107-FAC3116585C5}" type="presParOf" srcId="{669A86C0-8EBB-4E54-8642-122E632CE962}" destId="{7B8F012A-97AE-4204-97E7-C358FC27A59F}" srcOrd="3" destOrd="0" presId="urn:microsoft.com/office/officeart/2005/8/layout/orgChart1"/>
    <dgm:cxn modelId="{F68B8C37-EA8B-454A-89B5-C725BC28A787}" type="presParOf" srcId="{7B8F012A-97AE-4204-97E7-C358FC27A59F}" destId="{BEE1615C-8CAB-492A-BFE0-E2FE23A30DB3}" srcOrd="0" destOrd="0" presId="urn:microsoft.com/office/officeart/2005/8/layout/orgChart1"/>
    <dgm:cxn modelId="{FE558805-B613-4FFD-9E8F-AF43C6664AB0}" type="presParOf" srcId="{BEE1615C-8CAB-492A-BFE0-E2FE23A30DB3}" destId="{ADBFB935-E28C-4B1C-85F8-AF69EB5D7C67}" srcOrd="0" destOrd="0" presId="urn:microsoft.com/office/officeart/2005/8/layout/orgChart1"/>
    <dgm:cxn modelId="{75636C81-4575-4923-A329-85722EF079BC}" type="presParOf" srcId="{BEE1615C-8CAB-492A-BFE0-E2FE23A30DB3}" destId="{62FB8B35-4589-4E95-942E-52E40D068AEF}" srcOrd="1" destOrd="0" presId="urn:microsoft.com/office/officeart/2005/8/layout/orgChart1"/>
    <dgm:cxn modelId="{66C7F533-2FEE-443C-B7A7-552D6FBA6D05}" type="presParOf" srcId="{7B8F012A-97AE-4204-97E7-C358FC27A59F}" destId="{62DFF637-19A4-4323-8FB2-106C227327E4}" srcOrd="1" destOrd="0" presId="urn:microsoft.com/office/officeart/2005/8/layout/orgChart1"/>
    <dgm:cxn modelId="{8C89A94C-5542-4622-AE20-E9DA1ED9FBDF}" type="presParOf" srcId="{7B8F012A-97AE-4204-97E7-C358FC27A59F}" destId="{A59859C6-6A0D-415A-AD7A-E7D8FFA6E710}" srcOrd="2" destOrd="0" presId="urn:microsoft.com/office/officeart/2005/8/layout/orgChart1"/>
    <dgm:cxn modelId="{22598862-FA03-4CED-98FA-76F0345A9AEC}" type="presParOf" srcId="{36988F72-2F8E-4573-B760-0A1C216F3117}" destId="{0AFEABB3-03DA-46CB-9DA4-123639F242C4}" srcOrd="2" destOrd="0" presId="urn:microsoft.com/office/officeart/2005/8/layout/orgChar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498AFD-4258-4D12-BCFA-F97953D3D94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FA115B-8F71-4D51-B03F-98158061E7B4}">
      <dgm:prSet phldrT="[Text]"/>
      <dgm:spPr/>
      <dgm:t>
        <a:bodyPr/>
        <a:lstStyle/>
        <a:p>
          <a:r>
            <a:rPr lang="en-US" dirty="0" smtClean="0"/>
            <a:t>F1</a:t>
          </a:r>
          <a:endParaRPr lang="en-US" dirty="0"/>
        </a:p>
      </dgm:t>
    </dgm:pt>
    <dgm:pt modelId="{E00202BA-9143-4371-9D0C-51A5E8D4A222}" type="parTrans" cxnId="{4E2917FA-8A61-493B-9116-BDE16A8A4A71}">
      <dgm:prSet/>
      <dgm:spPr/>
      <dgm:t>
        <a:bodyPr/>
        <a:lstStyle/>
        <a:p>
          <a:endParaRPr lang="en-US"/>
        </a:p>
      </dgm:t>
    </dgm:pt>
    <dgm:pt modelId="{0877DB97-1B95-4A63-948B-38A038215AB6}" type="sibTrans" cxnId="{4E2917FA-8A61-493B-9116-BDE16A8A4A71}">
      <dgm:prSet/>
      <dgm:spPr/>
      <dgm:t>
        <a:bodyPr/>
        <a:lstStyle/>
        <a:p>
          <a:endParaRPr lang="en-US"/>
        </a:p>
      </dgm:t>
    </dgm:pt>
    <dgm:pt modelId="{B00F9E84-D603-49DC-96F6-95822710F9C3}">
      <dgm:prSet phldrT="[Text]"/>
      <dgm:spPr/>
      <dgm:t>
        <a:bodyPr/>
        <a:lstStyle/>
        <a:p>
          <a:r>
            <a:rPr lang="en-US" dirty="0" smtClean="0"/>
            <a:t>Yes</a:t>
          </a:r>
          <a:endParaRPr lang="en-US" dirty="0"/>
        </a:p>
      </dgm:t>
    </dgm:pt>
    <dgm:pt modelId="{1D6AA742-8CEA-4CBC-B235-6D59C7423003}" type="parTrans" cxnId="{A3529852-9689-46BB-B7F9-BBE163C00C33}">
      <dgm:prSet/>
      <dgm:spPr/>
      <dgm:t>
        <a:bodyPr/>
        <a:lstStyle/>
        <a:p>
          <a:endParaRPr lang="en-US"/>
        </a:p>
      </dgm:t>
    </dgm:pt>
    <dgm:pt modelId="{CFC1B8EB-3822-4034-A123-A852CF43CEC4}" type="sibTrans" cxnId="{A3529852-9689-46BB-B7F9-BBE163C00C33}">
      <dgm:prSet/>
      <dgm:spPr/>
      <dgm:t>
        <a:bodyPr/>
        <a:lstStyle/>
        <a:p>
          <a:endParaRPr lang="en-US"/>
        </a:p>
      </dgm:t>
    </dgm:pt>
    <dgm:pt modelId="{01946C74-02F9-48C8-8B28-FE98084AAC52}">
      <dgm:prSet phldrT="[Text]"/>
      <dgm:spPr/>
      <dgm:t>
        <a:bodyPr/>
        <a:lstStyle/>
        <a:p>
          <a:r>
            <a:rPr lang="en-US" dirty="0" smtClean="0"/>
            <a:t>No</a:t>
          </a:r>
          <a:endParaRPr lang="en-US" dirty="0"/>
        </a:p>
      </dgm:t>
    </dgm:pt>
    <dgm:pt modelId="{C4FE45E3-8BD8-4114-ABE9-E21A617CEB97}" type="parTrans" cxnId="{723A3453-EF9D-400A-AC2C-9A2C2DC7D8DD}">
      <dgm:prSet/>
      <dgm:spPr/>
      <dgm:t>
        <a:bodyPr/>
        <a:lstStyle/>
        <a:p>
          <a:endParaRPr lang="en-US"/>
        </a:p>
      </dgm:t>
    </dgm:pt>
    <dgm:pt modelId="{67A3D76E-8198-493A-8701-B8790D79C062}" type="sibTrans" cxnId="{723A3453-EF9D-400A-AC2C-9A2C2DC7D8DD}">
      <dgm:prSet/>
      <dgm:spPr/>
      <dgm:t>
        <a:bodyPr/>
        <a:lstStyle/>
        <a:p>
          <a:endParaRPr lang="en-US"/>
        </a:p>
      </dgm:t>
    </dgm:pt>
    <dgm:pt modelId="{4F1FFD08-18E8-47E2-9D4F-5E398C9EBF8D}" type="pres">
      <dgm:prSet presAssocID="{1D498AFD-4258-4D12-BCFA-F97953D3D9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7E0C00-C297-4DCD-A582-C8E1C905A83F}" type="pres">
      <dgm:prSet presAssocID="{9CFA115B-8F71-4D51-B03F-98158061E7B4}" presName="hierRoot1" presStyleCnt="0">
        <dgm:presLayoutVars>
          <dgm:hierBranch val="init"/>
        </dgm:presLayoutVars>
      </dgm:prSet>
      <dgm:spPr/>
    </dgm:pt>
    <dgm:pt modelId="{4BFD734E-54C3-4303-9CCD-019C608583AF}" type="pres">
      <dgm:prSet presAssocID="{9CFA115B-8F71-4D51-B03F-98158061E7B4}" presName="rootComposite1" presStyleCnt="0"/>
      <dgm:spPr/>
    </dgm:pt>
    <dgm:pt modelId="{1FA13752-7765-4537-A574-C723055CE39C}" type="pres">
      <dgm:prSet presAssocID="{9CFA115B-8F71-4D51-B03F-98158061E7B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7EEA3F-E4F5-4898-BF0A-DF27EA2833CC}" type="pres">
      <dgm:prSet presAssocID="{9CFA115B-8F71-4D51-B03F-98158061E7B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B995EB5-2438-4CAF-9B05-C47F4CB5F9FF}" type="pres">
      <dgm:prSet presAssocID="{9CFA115B-8F71-4D51-B03F-98158061E7B4}" presName="hierChild2" presStyleCnt="0"/>
      <dgm:spPr/>
    </dgm:pt>
    <dgm:pt modelId="{9982AC08-8E67-4070-A2D1-641DA668A008}" type="pres">
      <dgm:prSet presAssocID="{1D6AA742-8CEA-4CBC-B235-6D59C7423003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24B02E6-A341-4E72-B015-8E3E1EAD12AB}" type="pres">
      <dgm:prSet presAssocID="{B00F9E84-D603-49DC-96F6-95822710F9C3}" presName="hierRoot2" presStyleCnt="0">
        <dgm:presLayoutVars>
          <dgm:hierBranch val="init"/>
        </dgm:presLayoutVars>
      </dgm:prSet>
      <dgm:spPr/>
    </dgm:pt>
    <dgm:pt modelId="{4D823894-8422-4C63-8DB1-17F2DE8F12B5}" type="pres">
      <dgm:prSet presAssocID="{B00F9E84-D603-49DC-96F6-95822710F9C3}" presName="rootComposite" presStyleCnt="0"/>
      <dgm:spPr/>
    </dgm:pt>
    <dgm:pt modelId="{D7E677FB-E908-4716-BCAE-0179D8ADD028}" type="pres">
      <dgm:prSet presAssocID="{B00F9E84-D603-49DC-96F6-95822710F9C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8B1BF4-E771-4A79-89C7-BB65DDBE22C2}" type="pres">
      <dgm:prSet presAssocID="{B00F9E84-D603-49DC-96F6-95822710F9C3}" presName="rootConnector" presStyleLbl="node2" presStyleIdx="0" presStyleCnt="2"/>
      <dgm:spPr/>
      <dgm:t>
        <a:bodyPr/>
        <a:lstStyle/>
        <a:p>
          <a:endParaRPr lang="en-US"/>
        </a:p>
      </dgm:t>
    </dgm:pt>
    <dgm:pt modelId="{6A9B1504-76FC-4CFE-8E63-4F17579DB7C0}" type="pres">
      <dgm:prSet presAssocID="{B00F9E84-D603-49DC-96F6-95822710F9C3}" presName="hierChild4" presStyleCnt="0"/>
      <dgm:spPr/>
    </dgm:pt>
    <dgm:pt modelId="{014232B2-4692-4A26-AA93-2F1D40114D11}" type="pres">
      <dgm:prSet presAssocID="{B00F9E84-D603-49DC-96F6-95822710F9C3}" presName="hierChild5" presStyleCnt="0"/>
      <dgm:spPr/>
    </dgm:pt>
    <dgm:pt modelId="{F4039BCA-2D84-4745-ACB3-27FFB1437ADC}" type="pres">
      <dgm:prSet presAssocID="{C4FE45E3-8BD8-4114-ABE9-E21A617CEB9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53C01F4-E5A2-4C52-BC4E-4492A582EA26}" type="pres">
      <dgm:prSet presAssocID="{01946C74-02F9-48C8-8B28-FE98084AAC52}" presName="hierRoot2" presStyleCnt="0">
        <dgm:presLayoutVars>
          <dgm:hierBranch val="init"/>
        </dgm:presLayoutVars>
      </dgm:prSet>
      <dgm:spPr/>
    </dgm:pt>
    <dgm:pt modelId="{973D3692-33D3-4EB2-920E-8FADFC9D07ED}" type="pres">
      <dgm:prSet presAssocID="{01946C74-02F9-48C8-8B28-FE98084AAC52}" presName="rootComposite" presStyleCnt="0"/>
      <dgm:spPr/>
    </dgm:pt>
    <dgm:pt modelId="{EA5622D4-A144-4885-BC70-02DBEE1C393A}" type="pres">
      <dgm:prSet presAssocID="{01946C74-02F9-48C8-8B28-FE98084AAC5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67281A-EBBE-4970-AD18-08F3F4DEAAC9}" type="pres">
      <dgm:prSet presAssocID="{01946C74-02F9-48C8-8B28-FE98084AAC52}" presName="rootConnector" presStyleLbl="node2" presStyleIdx="1" presStyleCnt="2"/>
      <dgm:spPr/>
      <dgm:t>
        <a:bodyPr/>
        <a:lstStyle/>
        <a:p>
          <a:endParaRPr lang="en-US"/>
        </a:p>
      </dgm:t>
    </dgm:pt>
    <dgm:pt modelId="{5EFC2420-0789-44FF-B8D0-1FA5D09FB619}" type="pres">
      <dgm:prSet presAssocID="{01946C74-02F9-48C8-8B28-FE98084AAC52}" presName="hierChild4" presStyleCnt="0"/>
      <dgm:spPr/>
    </dgm:pt>
    <dgm:pt modelId="{584159FC-D027-47E5-B279-426ACE7C6D00}" type="pres">
      <dgm:prSet presAssocID="{01946C74-02F9-48C8-8B28-FE98084AAC52}" presName="hierChild5" presStyleCnt="0"/>
      <dgm:spPr/>
    </dgm:pt>
    <dgm:pt modelId="{6020C68F-9795-4DED-8143-55DAB3AB15A7}" type="pres">
      <dgm:prSet presAssocID="{9CFA115B-8F71-4D51-B03F-98158061E7B4}" presName="hierChild3" presStyleCnt="0"/>
      <dgm:spPr/>
    </dgm:pt>
  </dgm:ptLst>
  <dgm:cxnLst>
    <dgm:cxn modelId="{CB2478EB-6570-429A-BA24-F47880F176CD}" type="presOf" srcId="{9CFA115B-8F71-4D51-B03F-98158061E7B4}" destId="{1FA13752-7765-4537-A574-C723055CE39C}" srcOrd="0" destOrd="0" presId="urn:microsoft.com/office/officeart/2005/8/layout/orgChart1"/>
    <dgm:cxn modelId="{5F276228-E45C-401B-8519-0656712D1C59}" type="presOf" srcId="{C4FE45E3-8BD8-4114-ABE9-E21A617CEB97}" destId="{F4039BCA-2D84-4745-ACB3-27FFB1437ADC}" srcOrd="0" destOrd="0" presId="urn:microsoft.com/office/officeart/2005/8/layout/orgChart1"/>
    <dgm:cxn modelId="{32D325A3-2E64-4D51-8DE2-DCD9D3AE6599}" type="presOf" srcId="{01946C74-02F9-48C8-8B28-FE98084AAC52}" destId="{B667281A-EBBE-4970-AD18-08F3F4DEAAC9}" srcOrd="1" destOrd="0" presId="urn:microsoft.com/office/officeart/2005/8/layout/orgChart1"/>
    <dgm:cxn modelId="{4E2917FA-8A61-493B-9116-BDE16A8A4A71}" srcId="{1D498AFD-4258-4D12-BCFA-F97953D3D948}" destId="{9CFA115B-8F71-4D51-B03F-98158061E7B4}" srcOrd="0" destOrd="0" parTransId="{E00202BA-9143-4371-9D0C-51A5E8D4A222}" sibTransId="{0877DB97-1B95-4A63-948B-38A038215AB6}"/>
    <dgm:cxn modelId="{EDC3B3E2-5C29-4E9B-AF7B-EB7E0B087006}" type="presOf" srcId="{B00F9E84-D603-49DC-96F6-95822710F9C3}" destId="{D58B1BF4-E771-4A79-89C7-BB65DDBE22C2}" srcOrd="1" destOrd="0" presId="urn:microsoft.com/office/officeart/2005/8/layout/orgChart1"/>
    <dgm:cxn modelId="{36D18394-B255-49A6-AFA1-13806D28B442}" type="presOf" srcId="{B00F9E84-D603-49DC-96F6-95822710F9C3}" destId="{D7E677FB-E908-4716-BCAE-0179D8ADD028}" srcOrd="0" destOrd="0" presId="urn:microsoft.com/office/officeart/2005/8/layout/orgChart1"/>
    <dgm:cxn modelId="{8932B524-7EA0-41FE-96A6-FCE8DEBFB6E2}" type="presOf" srcId="{1D498AFD-4258-4D12-BCFA-F97953D3D948}" destId="{4F1FFD08-18E8-47E2-9D4F-5E398C9EBF8D}" srcOrd="0" destOrd="0" presId="urn:microsoft.com/office/officeart/2005/8/layout/orgChart1"/>
    <dgm:cxn modelId="{A7E5A9BC-1001-47FC-ACE9-BA5C8E89CDCC}" type="presOf" srcId="{1D6AA742-8CEA-4CBC-B235-6D59C7423003}" destId="{9982AC08-8E67-4070-A2D1-641DA668A008}" srcOrd="0" destOrd="0" presId="urn:microsoft.com/office/officeart/2005/8/layout/orgChart1"/>
    <dgm:cxn modelId="{A29AE38A-6BFA-4224-A6E1-0F10C1321957}" type="presOf" srcId="{01946C74-02F9-48C8-8B28-FE98084AAC52}" destId="{EA5622D4-A144-4885-BC70-02DBEE1C393A}" srcOrd="0" destOrd="0" presId="urn:microsoft.com/office/officeart/2005/8/layout/orgChart1"/>
    <dgm:cxn modelId="{723A3453-EF9D-400A-AC2C-9A2C2DC7D8DD}" srcId="{9CFA115B-8F71-4D51-B03F-98158061E7B4}" destId="{01946C74-02F9-48C8-8B28-FE98084AAC52}" srcOrd="1" destOrd="0" parTransId="{C4FE45E3-8BD8-4114-ABE9-E21A617CEB97}" sibTransId="{67A3D76E-8198-493A-8701-B8790D79C062}"/>
    <dgm:cxn modelId="{A3529852-9689-46BB-B7F9-BBE163C00C33}" srcId="{9CFA115B-8F71-4D51-B03F-98158061E7B4}" destId="{B00F9E84-D603-49DC-96F6-95822710F9C3}" srcOrd="0" destOrd="0" parTransId="{1D6AA742-8CEA-4CBC-B235-6D59C7423003}" sibTransId="{CFC1B8EB-3822-4034-A123-A852CF43CEC4}"/>
    <dgm:cxn modelId="{5E00F683-7F73-417C-9599-B2CBC3CF3823}" type="presOf" srcId="{9CFA115B-8F71-4D51-B03F-98158061E7B4}" destId="{117EEA3F-E4F5-4898-BF0A-DF27EA2833CC}" srcOrd="1" destOrd="0" presId="urn:microsoft.com/office/officeart/2005/8/layout/orgChart1"/>
    <dgm:cxn modelId="{6071D5F8-87B2-4163-8131-5ED6B720C47A}" type="presParOf" srcId="{4F1FFD08-18E8-47E2-9D4F-5E398C9EBF8D}" destId="{017E0C00-C297-4DCD-A582-C8E1C905A83F}" srcOrd="0" destOrd="0" presId="urn:microsoft.com/office/officeart/2005/8/layout/orgChart1"/>
    <dgm:cxn modelId="{683A37A8-73B1-42A3-8227-C8276EA314B2}" type="presParOf" srcId="{017E0C00-C297-4DCD-A582-C8E1C905A83F}" destId="{4BFD734E-54C3-4303-9CCD-019C608583AF}" srcOrd="0" destOrd="0" presId="urn:microsoft.com/office/officeart/2005/8/layout/orgChart1"/>
    <dgm:cxn modelId="{7E5D1994-F4B7-4611-8F32-3A394FC9C3CA}" type="presParOf" srcId="{4BFD734E-54C3-4303-9CCD-019C608583AF}" destId="{1FA13752-7765-4537-A574-C723055CE39C}" srcOrd="0" destOrd="0" presId="urn:microsoft.com/office/officeart/2005/8/layout/orgChart1"/>
    <dgm:cxn modelId="{FE827DA4-7B4B-4B8E-8527-1E3551270156}" type="presParOf" srcId="{4BFD734E-54C3-4303-9CCD-019C608583AF}" destId="{117EEA3F-E4F5-4898-BF0A-DF27EA2833CC}" srcOrd="1" destOrd="0" presId="urn:microsoft.com/office/officeart/2005/8/layout/orgChart1"/>
    <dgm:cxn modelId="{2F89761D-0874-475F-B716-5FAAD8D92FB2}" type="presParOf" srcId="{017E0C00-C297-4DCD-A582-C8E1C905A83F}" destId="{FB995EB5-2438-4CAF-9B05-C47F4CB5F9FF}" srcOrd="1" destOrd="0" presId="urn:microsoft.com/office/officeart/2005/8/layout/orgChart1"/>
    <dgm:cxn modelId="{09E56507-1776-4807-980C-D168F36FAA54}" type="presParOf" srcId="{FB995EB5-2438-4CAF-9B05-C47F4CB5F9FF}" destId="{9982AC08-8E67-4070-A2D1-641DA668A008}" srcOrd="0" destOrd="0" presId="urn:microsoft.com/office/officeart/2005/8/layout/orgChart1"/>
    <dgm:cxn modelId="{0FCC21E0-536A-40B2-AE5E-8386CA50A3C6}" type="presParOf" srcId="{FB995EB5-2438-4CAF-9B05-C47F4CB5F9FF}" destId="{A24B02E6-A341-4E72-B015-8E3E1EAD12AB}" srcOrd="1" destOrd="0" presId="urn:microsoft.com/office/officeart/2005/8/layout/orgChart1"/>
    <dgm:cxn modelId="{9F6A3DA1-7F2B-4AA8-A8EF-9A5C9D79954A}" type="presParOf" srcId="{A24B02E6-A341-4E72-B015-8E3E1EAD12AB}" destId="{4D823894-8422-4C63-8DB1-17F2DE8F12B5}" srcOrd="0" destOrd="0" presId="urn:microsoft.com/office/officeart/2005/8/layout/orgChart1"/>
    <dgm:cxn modelId="{88F69817-28A2-46AF-9F50-694A11E84098}" type="presParOf" srcId="{4D823894-8422-4C63-8DB1-17F2DE8F12B5}" destId="{D7E677FB-E908-4716-BCAE-0179D8ADD028}" srcOrd="0" destOrd="0" presId="urn:microsoft.com/office/officeart/2005/8/layout/orgChart1"/>
    <dgm:cxn modelId="{E9D1F39E-7D69-464B-A903-4DC6D515F739}" type="presParOf" srcId="{4D823894-8422-4C63-8DB1-17F2DE8F12B5}" destId="{D58B1BF4-E771-4A79-89C7-BB65DDBE22C2}" srcOrd="1" destOrd="0" presId="urn:microsoft.com/office/officeart/2005/8/layout/orgChart1"/>
    <dgm:cxn modelId="{44127143-FB3A-45B7-993D-CA00060837E4}" type="presParOf" srcId="{A24B02E6-A341-4E72-B015-8E3E1EAD12AB}" destId="{6A9B1504-76FC-4CFE-8E63-4F17579DB7C0}" srcOrd="1" destOrd="0" presId="urn:microsoft.com/office/officeart/2005/8/layout/orgChart1"/>
    <dgm:cxn modelId="{FC48E776-45EB-4AC3-8E83-F0A7DE9C09D4}" type="presParOf" srcId="{A24B02E6-A341-4E72-B015-8E3E1EAD12AB}" destId="{014232B2-4692-4A26-AA93-2F1D40114D11}" srcOrd="2" destOrd="0" presId="urn:microsoft.com/office/officeart/2005/8/layout/orgChart1"/>
    <dgm:cxn modelId="{D78BB059-94D6-4619-B63D-2F13AE8CE0E6}" type="presParOf" srcId="{FB995EB5-2438-4CAF-9B05-C47F4CB5F9FF}" destId="{F4039BCA-2D84-4745-ACB3-27FFB1437ADC}" srcOrd="2" destOrd="0" presId="urn:microsoft.com/office/officeart/2005/8/layout/orgChart1"/>
    <dgm:cxn modelId="{E61DA0D1-C0AE-4EDA-BB1D-2B32871AC409}" type="presParOf" srcId="{FB995EB5-2438-4CAF-9B05-C47F4CB5F9FF}" destId="{B53C01F4-E5A2-4C52-BC4E-4492A582EA26}" srcOrd="3" destOrd="0" presId="urn:microsoft.com/office/officeart/2005/8/layout/orgChart1"/>
    <dgm:cxn modelId="{676A0FDE-B015-4754-9311-A048E6FA763C}" type="presParOf" srcId="{B53C01F4-E5A2-4C52-BC4E-4492A582EA26}" destId="{973D3692-33D3-4EB2-920E-8FADFC9D07ED}" srcOrd="0" destOrd="0" presId="urn:microsoft.com/office/officeart/2005/8/layout/orgChart1"/>
    <dgm:cxn modelId="{03B6F038-CE74-420D-A681-515A6B3E4065}" type="presParOf" srcId="{973D3692-33D3-4EB2-920E-8FADFC9D07ED}" destId="{EA5622D4-A144-4885-BC70-02DBEE1C393A}" srcOrd="0" destOrd="0" presId="urn:microsoft.com/office/officeart/2005/8/layout/orgChart1"/>
    <dgm:cxn modelId="{1147ADCC-7EE0-4E91-8FE2-A08D1CBF6011}" type="presParOf" srcId="{973D3692-33D3-4EB2-920E-8FADFC9D07ED}" destId="{B667281A-EBBE-4970-AD18-08F3F4DEAAC9}" srcOrd="1" destOrd="0" presId="urn:microsoft.com/office/officeart/2005/8/layout/orgChart1"/>
    <dgm:cxn modelId="{A130A998-9BBC-497F-B242-D603C50E1E94}" type="presParOf" srcId="{B53C01F4-E5A2-4C52-BC4E-4492A582EA26}" destId="{5EFC2420-0789-44FF-B8D0-1FA5D09FB619}" srcOrd="1" destOrd="0" presId="urn:microsoft.com/office/officeart/2005/8/layout/orgChart1"/>
    <dgm:cxn modelId="{449479A7-979A-4EC3-8C27-BAD81C824168}" type="presParOf" srcId="{B53C01F4-E5A2-4C52-BC4E-4492A582EA26}" destId="{584159FC-D027-47E5-B279-426ACE7C6D00}" srcOrd="2" destOrd="0" presId="urn:microsoft.com/office/officeart/2005/8/layout/orgChart1"/>
    <dgm:cxn modelId="{A129C6CB-FFDF-4CFD-AA9B-E6EE54814351}" type="presParOf" srcId="{017E0C00-C297-4DCD-A582-C8E1C905A83F}" destId="{6020C68F-9795-4DED-8143-55DAB3AB15A7}" srcOrd="2" destOrd="0" presId="urn:microsoft.com/office/officeart/2005/8/layout/orgChar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498AFD-4258-4D12-BCFA-F97953D3D94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FA115B-8F71-4D51-B03F-98158061E7B4}">
      <dgm:prSet phldrT="[Text]"/>
      <dgm:spPr/>
      <dgm:t>
        <a:bodyPr/>
        <a:lstStyle/>
        <a:p>
          <a:r>
            <a:rPr lang="en-US" dirty="0" smtClean="0"/>
            <a:t>F2</a:t>
          </a:r>
          <a:endParaRPr lang="en-US" dirty="0"/>
        </a:p>
      </dgm:t>
    </dgm:pt>
    <dgm:pt modelId="{E00202BA-9143-4371-9D0C-51A5E8D4A222}" type="parTrans" cxnId="{4E2917FA-8A61-493B-9116-BDE16A8A4A71}">
      <dgm:prSet/>
      <dgm:spPr/>
      <dgm:t>
        <a:bodyPr/>
        <a:lstStyle/>
        <a:p>
          <a:endParaRPr lang="en-US"/>
        </a:p>
      </dgm:t>
    </dgm:pt>
    <dgm:pt modelId="{0877DB97-1B95-4A63-948B-38A038215AB6}" type="sibTrans" cxnId="{4E2917FA-8A61-493B-9116-BDE16A8A4A71}">
      <dgm:prSet/>
      <dgm:spPr/>
      <dgm:t>
        <a:bodyPr/>
        <a:lstStyle/>
        <a:p>
          <a:endParaRPr lang="en-US"/>
        </a:p>
      </dgm:t>
    </dgm:pt>
    <dgm:pt modelId="{B00F9E84-D603-49DC-96F6-95822710F9C3}">
      <dgm:prSet phldrT="[Text]"/>
      <dgm:spPr/>
      <dgm:t>
        <a:bodyPr/>
        <a:lstStyle/>
        <a:p>
          <a:r>
            <a:rPr lang="en-US" dirty="0" smtClean="0"/>
            <a:t>Yes</a:t>
          </a:r>
          <a:endParaRPr lang="en-US" dirty="0"/>
        </a:p>
      </dgm:t>
    </dgm:pt>
    <dgm:pt modelId="{1D6AA742-8CEA-4CBC-B235-6D59C7423003}" type="parTrans" cxnId="{A3529852-9689-46BB-B7F9-BBE163C00C33}">
      <dgm:prSet/>
      <dgm:spPr/>
      <dgm:t>
        <a:bodyPr/>
        <a:lstStyle/>
        <a:p>
          <a:endParaRPr lang="en-US"/>
        </a:p>
      </dgm:t>
    </dgm:pt>
    <dgm:pt modelId="{CFC1B8EB-3822-4034-A123-A852CF43CEC4}" type="sibTrans" cxnId="{A3529852-9689-46BB-B7F9-BBE163C00C33}">
      <dgm:prSet/>
      <dgm:spPr/>
      <dgm:t>
        <a:bodyPr/>
        <a:lstStyle/>
        <a:p>
          <a:endParaRPr lang="en-US"/>
        </a:p>
      </dgm:t>
    </dgm:pt>
    <dgm:pt modelId="{01946C74-02F9-48C8-8B28-FE98084AAC52}">
      <dgm:prSet phldrT="[Text]"/>
      <dgm:spPr/>
      <dgm:t>
        <a:bodyPr/>
        <a:lstStyle/>
        <a:p>
          <a:r>
            <a:rPr lang="en-US" dirty="0" smtClean="0"/>
            <a:t>No</a:t>
          </a:r>
          <a:endParaRPr lang="en-US" dirty="0"/>
        </a:p>
      </dgm:t>
    </dgm:pt>
    <dgm:pt modelId="{C4FE45E3-8BD8-4114-ABE9-E21A617CEB97}" type="parTrans" cxnId="{723A3453-EF9D-400A-AC2C-9A2C2DC7D8DD}">
      <dgm:prSet/>
      <dgm:spPr/>
      <dgm:t>
        <a:bodyPr/>
        <a:lstStyle/>
        <a:p>
          <a:endParaRPr lang="en-US"/>
        </a:p>
      </dgm:t>
    </dgm:pt>
    <dgm:pt modelId="{67A3D76E-8198-493A-8701-B8790D79C062}" type="sibTrans" cxnId="{723A3453-EF9D-400A-AC2C-9A2C2DC7D8DD}">
      <dgm:prSet/>
      <dgm:spPr/>
      <dgm:t>
        <a:bodyPr/>
        <a:lstStyle/>
        <a:p>
          <a:endParaRPr lang="en-US"/>
        </a:p>
      </dgm:t>
    </dgm:pt>
    <dgm:pt modelId="{4F1FFD08-18E8-47E2-9D4F-5E398C9EBF8D}" type="pres">
      <dgm:prSet presAssocID="{1D498AFD-4258-4D12-BCFA-F97953D3D9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7E0C00-C297-4DCD-A582-C8E1C905A83F}" type="pres">
      <dgm:prSet presAssocID="{9CFA115B-8F71-4D51-B03F-98158061E7B4}" presName="hierRoot1" presStyleCnt="0">
        <dgm:presLayoutVars>
          <dgm:hierBranch val="init"/>
        </dgm:presLayoutVars>
      </dgm:prSet>
      <dgm:spPr/>
    </dgm:pt>
    <dgm:pt modelId="{4BFD734E-54C3-4303-9CCD-019C608583AF}" type="pres">
      <dgm:prSet presAssocID="{9CFA115B-8F71-4D51-B03F-98158061E7B4}" presName="rootComposite1" presStyleCnt="0"/>
      <dgm:spPr/>
    </dgm:pt>
    <dgm:pt modelId="{1FA13752-7765-4537-A574-C723055CE39C}" type="pres">
      <dgm:prSet presAssocID="{9CFA115B-8F71-4D51-B03F-98158061E7B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7EEA3F-E4F5-4898-BF0A-DF27EA2833CC}" type="pres">
      <dgm:prSet presAssocID="{9CFA115B-8F71-4D51-B03F-98158061E7B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B995EB5-2438-4CAF-9B05-C47F4CB5F9FF}" type="pres">
      <dgm:prSet presAssocID="{9CFA115B-8F71-4D51-B03F-98158061E7B4}" presName="hierChild2" presStyleCnt="0"/>
      <dgm:spPr/>
    </dgm:pt>
    <dgm:pt modelId="{9982AC08-8E67-4070-A2D1-641DA668A008}" type="pres">
      <dgm:prSet presAssocID="{1D6AA742-8CEA-4CBC-B235-6D59C7423003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24B02E6-A341-4E72-B015-8E3E1EAD12AB}" type="pres">
      <dgm:prSet presAssocID="{B00F9E84-D603-49DC-96F6-95822710F9C3}" presName="hierRoot2" presStyleCnt="0">
        <dgm:presLayoutVars>
          <dgm:hierBranch val="init"/>
        </dgm:presLayoutVars>
      </dgm:prSet>
      <dgm:spPr/>
    </dgm:pt>
    <dgm:pt modelId="{4D823894-8422-4C63-8DB1-17F2DE8F12B5}" type="pres">
      <dgm:prSet presAssocID="{B00F9E84-D603-49DC-96F6-95822710F9C3}" presName="rootComposite" presStyleCnt="0"/>
      <dgm:spPr/>
    </dgm:pt>
    <dgm:pt modelId="{D7E677FB-E908-4716-BCAE-0179D8ADD028}" type="pres">
      <dgm:prSet presAssocID="{B00F9E84-D603-49DC-96F6-95822710F9C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8B1BF4-E771-4A79-89C7-BB65DDBE22C2}" type="pres">
      <dgm:prSet presAssocID="{B00F9E84-D603-49DC-96F6-95822710F9C3}" presName="rootConnector" presStyleLbl="node2" presStyleIdx="0" presStyleCnt="2"/>
      <dgm:spPr/>
      <dgm:t>
        <a:bodyPr/>
        <a:lstStyle/>
        <a:p>
          <a:endParaRPr lang="en-US"/>
        </a:p>
      </dgm:t>
    </dgm:pt>
    <dgm:pt modelId="{6A9B1504-76FC-4CFE-8E63-4F17579DB7C0}" type="pres">
      <dgm:prSet presAssocID="{B00F9E84-D603-49DC-96F6-95822710F9C3}" presName="hierChild4" presStyleCnt="0"/>
      <dgm:spPr/>
    </dgm:pt>
    <dgm:pt modelId="{014232B2-4692-4A26-AA93-2F1D40114D11}" type="pres">
      <dgm:prSet presAssocID="{B00F9E84-D603-49DC-96F6-95822710F9C3}" presName="hierChild5" presStyleCnt="0"/>
      <dgm:spPr/>
    </dgm:pt>
    <dgm:pt modelId="{F4039BCA-2D84-4745-ACB3-27FFB1437ADC}" type="pres">
      <dgm:prSet presAssocID="{C4FE45E3-8BD8-4114-ABE9-E21A617CEB9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53C01F4-E5A2-4C52-BC4E-4492A582EA26}" type="pres">
      <dgm:prSet presAssocID="{01946C74-02F9-48C8-8B28-FE98084AAC52}" presName="hierRoot2" presStyleCnt="0">
        <dgm:presLayoutVars>
          <dgm:hierBranch val="init"/>
        </dgm:presLayoutVars>
      </dgm:prSet>
      <dgm:spPr/>
    </dgm:pt>
    <dgm:pt modelId="{973D3692-33D3-4EB2-920E-8FADFC9D07ED}" type="pres">
      <dgm:prSet presAssocID="{01946C74-02F9-48C8-8B28-FE98084AAC52}" presName="rootComposite" presStyleCnt="0"/>
      <dgm:spPr/>
    </dgm:pt>
    <dgm:pt modelId="{EA5622D4-A144-4885-BC70-02DBEE1C393A}" type="pres">
      <dgm:prSet presAssocID="{01946C74-02F9-48C8-8B28-FE98084AAC5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67281A-EBBE-4970-AD18-08F3F4DEAAC9}" type="pres">
      <dgm:prSet presAssocID="{01946C74-02F9-48C8-8B28-FE98084AAC52}" presName="rootConnector" presStyleLbl="node2" presStyleIdx="1" presStyleCnt="2"/>
      <dgm:spPr/>
      <dgm:t>
        <a:bodyPr/>
        <a:lstStyle/>
        <a:p>
          <a:endParaRPr lang="en-US"/>
        </a:p>
      </dgm:t>
    </dgm:pt>
    <dgm:pt modelId="{5EFC2420-0789-44FF-B8D0-1FA5D09FB619}" type="pres">
      <dgm:prSet presAssocID="{01946C74-02F9-48C8-8B28-FE98084AAC52}" presName="hierChild4" presStyleCnt="0"/>
      <dgm:spPr/>
    </dgm:pt>
    <dgm:pt modelId="{584159FC-D027-47E5-B279-426ACE7C6D00}" type="pres">
      <dgm:prSet presAssocID="{01946C74-02F9-48C8-8B28-FE98084AAC52}" presName="hierChild5" presStyleCnt="0"/>
      <dgm:spPr/>
    </dgm:pt>
    <dgm:pt modelId="{6020C68F-9795-4DED-8143-55DAB3AB15A7}" type="pres">
      <dgm:prSet presAssocID="{9CFA115B-8F71-4D51-B03F-98158061E7B4}" presName="hierChild3" presStyleCnt="0"/>
      <dgm:spPr/>
    </dgm:pt>
  </dgm:ptLst>
  <dgm:cxnLst>
    <dgm:cxn modelId="{36AC94B4-48E3-4244-A239-A38EFAFAE2E4}" type="presOf" srcId="{9CFA115B-8F71-4D51-B03F-98158061E7B4}" destId="{1FA13752-7765-4537-A574-C723055CE39C}" srcOrd="0" destOrd="0" presId="urn:microsoft.com/office/officeart/2005/8/layout/orgChart1"/>
    <dgm:cxn modelId="{A7F7A986-9840-4781-A4B9-C5B38B23B3F2}" type="presOf" srcId="{1D498AFD-4258-4D12-BCFA-F97953D3D948}" destId="{4F1FFD08-18E8-47E2-9D4F-5E398C9EBF8D}" srcOrd="0" destOrd="0" presId="urn:microsoft.com/office/officeart/2005/8/layout/orgChart1"/>
    <dgm:cxn modelId="{263FC25F-44A4-4679-84B1-653531A102DF}" type="presOf" srcId="{1D6AA742-8CEA-4CBC-B235-6D59C7423003}" destId="{9982AC08-8E67-4070-A2D1-641DA668A008}" srcOrd="0" destOrd="0" presId="urn:microsoft.com/office/officeart/2005/8/layout/orgChart1"/>
    <dgm:cxn modelId="{4E2917FA-8A61-493B-9116-BDE16A8A4A71}" srcId="{1D498AFD-4258-4D12-BCFA-F97953D3D948}" destId="{9CFA115B-8F71-4D51-B03F-98158061E7B4}" srcOrd="0" destOrd="0" parTransId="{E00202BA-9143-4371-9D0C-51A5E8D4A222}" sibTransId="{0877DB97-1B95-4A63-948B-38A038215AB6}"/>
    <dgm:cxn modelId="{D623FADA-0008-47B4-8379-14930C9A9919}" type="presOf" srcId="{C4FE45E3-8BD8-4114-ABE9-E21A617CEB97}" destId="{F4039BCA-2D84-4745-ACB3-27FFB1437ADC}" srcOrd="0" destOrd="0" presId="urn:microsoft.com/office/officeart/2005/8/layout/orgChart1"/>
    <dgm:cxn modelId="{AFEC6736-4A1D-4F9D-B422-1E992E8C4577}" type="presOf" srcId="{01946C74-02F9-48C8-8B28-FE98084AAC52}" destId="{EA5622D4-A144-4885-BC70-02DBEE1C393A}" srcOrd="0" destOrd="0" presId="urn:microsoft.com/office/officeart/2005/8/layout/orgChart1"/>
    <dgm:cxn modelId="{9794AAA5-D0AE-467A-A691-25B4A2B5CB96}" type="presOf" srcId="{9CFA115B-8F71-4D51-B03F-98158061E7B4}" destId="{117EEA3F-E4F5-4898-BF0A-DF27EA2833CC}" srcOrd="1" destOrd="0" presId="urn:microsoft.com/office/officeart/2005/8/layout/orgChart1"/>
    <dgm:cxn modelId="{F23D3840-5977-4133-8815-1420BBBBCFDF}" type="presOf" srcId="{B00F9E84-D603-49DC-96F6-95822710F9C3}" destId="{D7E677FB-E908-4716-BCAE-0179D8ADD028}" srcOrd="0" destOrd="0" presId="urn:microsoft.com/office/officeart/2005/8/layout/orgChart1"/>
    <dgm:cxn modelId="{723A3453-EF9D-400A-AC2C-9A2C2DC7D8DD}" srcId="{9CFA115B-8F71-4D51-B03F-98158061E7B4}" destId="{01946C74-02F9-48C8-8B28-FE98084AAC52}" srcOrd="1" destOrd="0" parTransId="{C4FE45E3-8BD8-4114-ABE9-E21A617CEB97}" sibTransId="{67A3D76E-8198-493A-8701-B8790D79C062}"/>
    <dgm:cxn modelId="{384B4317-48D1-4BB3-8D1C-C911A69340E4}" type="presOf" srcId="{01946C74-02F9-48C8-8B28-FE98084AAC52}" destId="{B667281A-EBBE-4970-AD18-08F3F4DEAAC9}" srcOrd="1" destOrd="0" presId="urn:microsoft.com/office/officeart/2005/8/layout/orgChart1"/>
    <dgm:cxn modelId="{A3529852-9689-46BB-B7F9-BBE163C00C33}" srcId="{9CFA115B-8F71-4D51-B03F-98158061E7B4}" destId="{B00F9E84-D603-49DC-96F6-95822710F9C3}" srcOrd="0" destOrd="0" parTransId="{1D6AA742-8CEA-4CBC-B235-6D59C7423003}" sibTransId="{CFC1B8EB-3822-4034-A123-A852CF43CEC4}"/>
    <dgm:cxn modelId="{8DBE7E21-EEBB-420C-9A7D-ED3CE9EE9DBA}" type="presOf" srcId="{B00F9E84-D603-49DC-96F6-95822710F9C3}" destId="{D58B1BF4-E771-4A79-89C7-BB65DDBE22C2}" srcOrd="1" destOrd="0" presId="urn:microsoft.com/office/officeart/2005/8/layout/orgChart1"/>
    <dgm:cxn modelId="{64C52397-2EA3-4A2C-B6FF-DA4EE2ABDCE8}" type="presParOf" srcId="{4F1FFD08-18E8-47E2-9D4F-5E398C9EBF8D}" destId="{017E0C00-C297-4DCD-A582-C8E1C905A83F}" srcOrd="0" destOrd="0" presId="urn:microsoft.com/office/officeart/2005/8/layout/orgChart1"/>
    <dgm:cxn modelId="{9C0AE17B-842C-4D49-8721-FB154B69B8FE}" type="presParOf" srcId="{017E0C00-C297-4DCD-A582-C8E1C905A83F}" destId="{4BFD734E-54C3-4303-9CCD-019C608583AF}" srcOrd="0" destOrd="0" presId="urn:microsoft.com/office/officeart/2005/8/layout/orgChart1"/>
    <dgm:cxn modelId="{3B246862-C766-46A9-98BB-EAAD2C66404B}" type="presParOf" srcId="{4BFD734E-54C3-4303-9CCD-019C608583AF}" destId="{1FA13752-7765-4537-A574-C723055CE39C}" srcOrd="0" destOrd="0" presId="urn:microsoft.com/office/officeart/2005/8/layout/orgChart1"/>
    <dgm:cxn modelId="{B1D2D337-3CA8-4CD0-A452-4819748CA7F8}" type="presParOf" srcId="{4BFD734E-54C3-4303-9CCD-019C608583AF}" destId="{117EEA3F-E4F5-4898-BF0A-DF27EA2833CC}" srcOrd="1" destOrd="0" presId="urn:microsoft.com/office/officeart/2005/8/layout/orgChart1"/>
    <dgm:cxn modelId="{F32BF107-0374-4283-A0FE-87DEA1AACC81}" type="presParOf" srcId="{017E0C00-C297-4DCD-A582-C8E1C905A83F}" destId="{FB995EB5-2438-4CAF-9B05-C47F4CB5F9FF}" srcOrd="1" destOrd="0" presId="urn:microsoft.com/office/officeart/2005/8/layout/orgChart1"/>
    <dgm:cxn modelId="{35B06BB1-D7DE-4B7C-8CAF-4316086065E4}" type="presParOf" srcId="{FB995EB5-2438-4CAF-9B05-C47F4CB5F9FF}" destId="{9982AC08-8E67-4070-A2D1-641DA668A008}" srcOrd="0" destOrd="0" presId="urn:microsoft.com/office/officeart/2005/8/layout/orgChart1"/>
    <dgm:cxn modelId="{423C5F95-1804-4D68-B041-E9668E1570EA}" type="presParOf" srcId="{FB995EB5-2438-4CAF-9B05-C47F4CB5F9FF}" destId="{A24B02E6-A341-4E72-B015-8E3E1EAD12AB}" srcOrd="1" destOrd="0" presId="urn:microsoft.com/office/officeart/2005/8/layout/orgChart1"/>
    <dgm:cxn modelId="{046E505E-EDD1-4F11-91F6-DE8585A8D4CD}" type="presParOf" srcId="{A24B02E6-A341-4E72-B015-8E3E1EAD12AB}" destId="{4D823894-8422-4C63-8DB1-17F2DE8F12B5}" srcOrd="0" destOrd="0" presId="urn:microsoft.com/office/officeart/2005/8/layout/orgChart1"/>
    <dgm:cxn modelId="{C50E697B-F427-42ED-A285-416108082A62}" type="presParOf" srcId="{4D823894-8422-4C63-8DB1-17F2DE8F12B5}" destId="{D7E677FB-E908-4716-BCAE-0179D8ADD028}" srcOrd="0" destOrd="0" presId="urn:microsoft.com/office/officeart/2005/8/layout/orgChart1"/>
    <dgm:cxn modelId="{613D9FAF-18B3-45CF-95F7-7E57C63FDCCD}" type="presParOf" srcId="{4D823894-8422-4C63-8DB1-17F2DE8F12B5}" destId="{D58B1BF4-E771-4A79-89C7-BB65DDBE22C2}" srcOrd="1" destOrd="0" presId="urn:microsoft.com/office/officeart/2005/8/layout/orgChart1"/>
    <dgm:cxn modelId="{4962FA7F-C622-41B9-B57C-6A832B5B6B59}" type="presParOf" srcId="{A24B02E6-A341-4E72-B015-8E3E1EAD12AB}" destId="{6A9B1504-76FC-4CFE-8E63-4F17579DB7C0}" srcOrd="1" destOrd="0" presId="urn:microsoft.com/office/officeart/2005/8/layout/orgChart1"/>
    <dgm:cxn modelId="{BA7F305F-5E84-4323-971A-BF50E7F87BC3}" type="presParOf" srcId="{A24B02E6-A341-4E72-B015-8E3E1EAD12AB}" destId="{014232B2-4692-4A26-AA93-2F1D40114D11}" srcOrd="2" destOrd="0" presId="urn:microsoft.com/office/officeart/2005/8/layout/orgChart1"/>
    <dgm:cxn modelId="{8D9042E9-7840-4E76-894D-3341FA758313}" type="presParOf" srcId="{FB995EB5-2438-4CAF-9B05-C47F4CB5F9FF}" destId="{F4039BCA-2D84-4745-ACB3-27FFB1437ADC}" srcOrd="2" destOrd="0" presId="urn:microsoft.com/office/officeart/2005/8/layout/orgChart1"/>
    <dgm:cxn modelId="{81D43D51-E815-4D2A-9525-76E4F32962AC}" type="presParOf" srcId="{FB995EB5-2438-4CAF-9B05-C47F4CB5F9FF}" destId="{B53C01F4-E5A2-4C52-BC4E-4492A582EA26}" srcOrd="3" destOrd="0" presId="urn:microsoft.com/office/officeart/2005/8/layout/orgChart1"/>
    <dgm:cxn modelId="{0F6F0F7D-31F6-470D-BE45-5A3152ABC378}" type="presParOf" srcId="{B53C01F4-E5A2-4C52-BC4E-4492A582EA26}" destId="{973D3692-33D3-4EB2-920E-8FADFC9D07ED}" srcOrd="0" destOrd="0" presId="urn:microsoft.com/office/officeart/2005/8/layout/orgChart1"/>
    <dgm:cxn modelId="{785345A1-AC6D-418E-BC47-B45CF5109872}" type="presParOf" srcId="{973D3692-33D3-4EB2-920E-8FADFC9D07ED}" destId="{EA5622D4-A144-4885-BC70-02DBEE1C393A}" srcOrd="0" destOrd="0" presId="urn:microsoft.com/office/officeart/2005/8/layout/orgChart1"/>
    <dgm:cxn modelId="{D0C7A3D0-354F-448C-9BFF-00D3F2DD2238}" type="presParOf" srcId="{973D3692-33D3-4EB2-920E-8FADFC9D07ED}" destId="{B667281A-EBBE-4970-AD18-08F3F4DEAAC9}" srcOrd="1" destOrd="0" presId="urn:microsoft.com/office/officeart/2005/8/layout/orgChart1"/>
    <dgm:cxn modelId="{EB465BEB-3A74-4012-978D-A410964C33B5}" type="presParOf" srcId="{B53C01F4-E5A2-4C52-BC4E-4492A582EA26}" destId="{5EFC2420-0789-44FF-B8D0-1FA5D09FB619}" srcOrd="1" destOrd="0" presId="urn:microsoft.com/office/officeart/2005/8/layout/orgChart1"/>
    <dgm:cxn modelId="{CD2CEFF5-5D15-425E-A498-4EBA10BDF3FA}" type="presParOf" srcId="{B53C01F4-E5A2-4C52-BC4E-4492A582EA26}" destId="{584159FC-D027-47E5-B279-426ACE7C6D00}" srcOrd="2" destOrd="0" presId="urn:microsoft.com/office/officeart/2005/8/layout/orgChart1"/>
    <dgm:cxn modelId="{39022D03-102F-45C7-9B29-2118957B497F}" type="presParOf" srcId="{017E0C00-C297-4DCD-A582-C8E1C905A83F}" destId="{6020C68F-9795-4DED-8143-55DAB3AB15A7}" srcOrd="2" destOrd="0" presId="urn:microsoft.com/office/officeart/2005/8/layout/orgChart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498AFD-4258-4D12-BCFA-F97953D3D94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FA115B-8F71-4D51-B03F-98158061E7B4}">
      <dgm:prSet phldrT="[Text]"/>
      <dgm:spPr/>
      <dgm:t>
        <a:bodyPr/>
        <a:lstStyle/>
        <a:p>
          <a:r>
            <a:rPr lang="en-US" dirty="0" smtClean="0"/>
            <a:t>F1</a:t>
          </a:r>
          <a:endParaRPr lang="en-US" dirty="0"/>
        </a:p>
      </dgm:t>
    </dgm:pt>
    <dgm:pt modelId="{E00202BA-9143-4371-9D0C-51A5E8D4A222}" type="parTrans" cxnId="{4E2917FA-8A61-493B-9116-BDE16A8A4A71}">
      <dgm:prSet/>
      <dgm:spPr/>
      <dgm:t>
        <a:bodyPr/>
        <a:lstStyle/>
        <a:p>
          <a:endParaRPr lang="en-US"/>
        </a:p>
      </dgm:t>
    </dgm:pt>
    <dgm:pt modelId="{0877DB97-1B95-4A63-948B-38A038215AB6}" type="sibTrans" cxnId="{4E2917FA-8A61-493B-9116-BDE16A8A4A71}">
      <dgm:prSet/>
      <dgm:spPr/>
      <dgm:t>
        <a:bodyPr/>
        <a:lstStyle/>
        <a:p>
          <a:endParaRPr lang="en-US"/>
        </a:p>
      </dgm:t>
    </dgm:pt>
    <dgm:pt modelId="{B00F9E84-D603-49DC-96F6-95822710F9C3}">
      <dgm:prSet phldrT="[Text]"/>
      <dgm:spPr/>
      <dgm:t>
        <a:bodyPr/>
        <a:lstStyle/>
        <a:p>
          <a:r>
            <a:rPr lang="en-US" dirty="0" smtClean="0"/>
            <a:t>Yes</a:t>
          </a:r>
          <a:endParaRPr lang="en-US" dirty="0"/>
        </a:p>
      </dgm:t>
    </dgm:pt>
    <dgm:pt modelId="{1D6AA742-8CEA-4CBC-B235-6D59C7423003}" type="parTrans" cxnId="{A3529852-9689-46BB-B7F9-BBE163C00C33}">
      <dgm:prSet/>
      <dgm:spPr/>
      <dgm:t>
        <a:bodyPr/>
        <a:lstStyle/>
        <a:p>
          <a:endParaRPr lang="en-US"/>
        </a:p>
      </dgm:t>
    </dgm:pt>
    <dgm:pt modelId="{CFC1B8EB-3822-4034-A123-A852CF43CEC4}" type="sibTrans" cxnId="{A3529852-9689-46BB-B7F9-BBE163C00C33}">
      <dgm:prSet/>
      <dgm:spPr/>
      <dgm:t>
        <a:bodyPr/>
        <a:lstStyle/>
        <a:p>
          <a:endParaRPr lang="en-US"/>
        </a:p>
      </dgm:t>
    </dgm:pt>
    <dgm:pt modelId="{01946C74-02F9-48C8-8B28-FE98084AAC52}">
      <dgm:prSet phldrT="[Text]"/>
      <dgm:spPr/>
      <dgm:t>
        <a:bodyPr/>
        <a:lstStyle/>
        <a:p>
          <a:r>
            <a:rPr lang="en-US" dirty="0" smtClean="0"/>
            <a:t>No</a:t>
          </a:r>
          <a:endParaRPr lang="en-US" dirty="0"/>
        </a:p>
      </dgm:t>
    </dgm:pt>
    <dgm:pt modelId="{C4FE45E3-8BD8-4114-ABE9-E21A617CEB97}" type="parTrans" cxnId="{723A3453-EF9D-400A-AC2C-9A2C2DC7D8DD}">
      <dgm:prSet/>
      <dgm:spPr/>
      <dgm:t>
        <a:bodyPr/>
        <a:lstStyle/>
        <a:p>
          <a:endParaRPr lang="en-US"/>
        </a:p>
      </dgm:t>
    </dgm:pt>
    <dgm:pt modelId="{67A3D76E-8198-493A-8701-B8790D79C062}" type="sibTrans" cxnId="{723A3453-EF9D-400A-AC2C-9A2C2DC7D8DD}">
      <dgm:prSet/>
      <dgm:spPr/>
      <dgm:t>
        <a:bodyPr/>
        <a:lstStyle/>
        <a:p>
          <a:endParaRPr lang="en-US"/>
        </a:p>
      </dgm:t>
    </dgm:pt>
    <dgm:pt modelId="{4F1FFD08-18E8-47E2-9D4F-5E398C9EBF8D}" type="pres">
      <dgm:prSet presAssocID="{1D498AFD-4258-4D12-BCFA-F97953D3D9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7E0C00-C297-4DCD-A582-C8E1C905A83F}" type="pres">
      <dgm:prSet presAssocID="{9CFA115B-8F71-4D51-B03F-98158061E7B4}" presName="hierRoot1" presStyleCnt="0">
        <dgm:presLayoutVars>
          <dgm:hierBranch val="init"/>
        </dgm:presLayoutVars>
      </dgm:prSet>
      <dgm:spPr/>
    </dgm:pt>
    <dgm:pt modelId="{4BFD734E-54C3-4303-9CCD-019C608583AF}" type="pres">
      <dgm:prSet presAssocID="{9CFA115B-8F71-4D51-B03F-98158061E7B4}" presName="rootComposite1" presStyleCnt="0"/>
      <dgm:spPr/>
    </dgm:pt>
    <dgm:pt modelId="{1FA13752-7765-4537-A574-C723055CE39C}" type="pres">
      <dgm:prSet presAssocID="{9CFA115B-8F71-4D51-B03F-98158061E7B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7EEA3F-E4F5-4898-BF0A-DF27EA2833CC}" type="pres">
      <dgm:prSet presAssocID="{9CFA115B-8F71-4D51-B03F-98158061E7B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B995EB5-2438-4CAF-9B05-C47F4CB5F9FF}" type="pres">
      <dgm:prSet presAssocID="{9CFA115B-8F71-4D51-B03F-98158061E7B4}" presName="hierChild2" presStyleCnt="0"/>
      <dgm:spPr/>
    </dgm:pt>
    <dgm:pt modelId="{9982AC08-8E67-4070-A2D1-641DA668A008}" type="pres">
      <dgm:prSet presAssocID="{1D6AA742-8CEA-4CBC-B235-6D59C7423003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24B02E6-A341-4E72-B015-8E3E1EAD12AB}" type="pres">
      <dgm:prSet presAssocID="{B00F9E84-D603-49DC-96F6-95822710F9C3}" presName="hierRoot2" presStyleCnt="0">
        <dgm:presLayoutVars>
          <dgm:hierBranch val="init"/>
        </dgm:presLayoutVars>
      </dgm:prSet>
      <dgm:spPr/>
    </dgm:pt>
    <dgm:pt modelId="{4D823894-8422-4C63-8DB1-17F2DE8F12B5}" type="pres">
      <dgm:prSet presAssocID="{B00F9E84-D603-49DC-96F6-95822710F9C3}" presName="rootComposite" presStyleCnt="0"/>
      <dgm:spPr/>
    </dgm:pt>
    <dgm:pt modelId="{D7E677FB-E908-4716-BCAE-0179D8ADD028}" type="pres">
      <dgm:prSet presAssocID="{B00F9E84-D603-49DC-96F6-95822710F9C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8B1BF4-E771-4A79-89C7-BB65DDBE22C2}" type="pres">
      <dgm:prSet presAssocID="{B00F9E84-D603-49DC-96F6-95822710F9C3}" presName="rootConnector" presStyleLbl="node2" presStyleIdx="0" presStyleCnt="2"/>
      <dgm:spPr/>
      <dgm:t>
        <a:bodyPr/>
        <a:lstStyle/>
        <a:p>
          <a:endParaRPr lang="en-US"/>
        </a:p>
      </dgm:t>
    </dgm:pt>
    <dgm:pt modelId="{6A9B1504-76FC-4CFE-8E63-4F17579DB7C0}" type="pres">
      <dgm:prSet presAssocID="{B00F9E84-D603-49DC-96F6-95822710F9C3}" presName="hierChild4" presStyleCnt="0"/>
      <dgm:spPr/>
    </dgm:pt>
    <dgm:pt modelId="{014232B2-4692-4A26-AA93-2F1D40114D11}" type="pres">
      <dgm:prSet presAssocID="{B00F9E84-D603-49DC-96F6-95822710F9C3}" presName="hierChild5" presStyleCnt="0"/>
      <dgm:spPr/>
    </dgm:pt>
    <dgm:pt modelId="{F4039BCA-2D84-4745-ACB3-27FFB1437ADC}" type="pres">
      <dgm:prSet presAssocID="{C4FE45E3-8BD8-4114-ABE9-E21A617CEB9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53C01F4-E5A2-4C52-BC4E-4492A582EA26}" type="pres">
      <dgm:prSet presAssocID="{01946C74-02F9-48C8-8B28-FE98084AAC52}" presName="hierRoot2" presStyleCnt="0">
        <dgm:presLayoutVars>
          <dgm:hierBranch val="init"/>
        </dgm:presLayoutVars>
      </dgm:prSet>
      <dgm:spPr/>
    </dgm:pt>
    <dgm:pt modelId="{973D3692-33D3-4EB2-920E-8FADFC9D07ED}" type="pres">
      <dgm:prSet presAssocID="{01946C74-02F9-48C8-8B28-FE98084AAC52}" presName="rootComposite" presStyleCnt="0"/>
      <dgm:spPr/>
    </dgm:pt>
    <dgm:pt modelId="{EA5622D4-A144-4885-BC70-02DBEE1C393A}" type="pres">
      <dgm:prSet presAssocID="{01946C74-02F9-48C8-8B28-FE98084AAC5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67281A-EBBE-4970-AD18-08F3F4DEAAC9}" type="pres">
      <dgm:prSet presAssocID="{01946C74-02F9-48C8-8B28-FE98084AAC52}" presName="rootConnector" presStyleLbl="node2" presStyleIdx="1" presStyleCnt="2"/>
      <dgm:spPr/>
      <dgm:t>
        <a:bodyPr/>
        <a:lstStyle/>
        <a:p>
          <a:endParaRPr lang="en-US"/>
        </a:p>
      </dgm:t>
    </dgm:pt>
    <dgm:pt modelId="{5EFC2420-0789-44FF-B8D0-1FA5D09FB619}" type="pres">
      <dgm:prSet presAssocID="{01946C74-02F9-48C8-8B28-FE98084AAC52}" presName="hierChild4" presStyleCnt="0"/>
      <dgm:spPr/>
    </dgm:pt>
    <dgm:pt modelId="{584159FC-D027-47E5-B279-426ACE7C6D00}" type="pres">
      <dgm:prSet presAssocID="{01946C74-02F9-48C8-8B28-FE98084AAC52}" presName="hierChild5" presStyleCnt="0"/>
      <dgm:spPr/>
    </dgm:pt>
    <dgm:pt modelId="{6020C68F-9795-4DED-8143-55DAB3AB15A7}" type="pres">
      <dgm:prSet presAssocID="{9CFA115B-8F71-4D51-B03F-98158061E7B4}" presName="hierChild3" presStyleCnt="0"/>
      <dgm:spPr/>
    </dgm:pt>
  </dgm:ptLst>
  <dgm:cxnLst>
    <dgm:cxn modelId="{CA7C669E-7636-49D4-8BC7-9169543E9B75}" type="presOf" srcId="{01946C74-02F9-48C8-8B28-FE98084AAC52}" destId="{B667281A-EBBE-4970-AD18-08F3F4DEAAC9}" srcOrd="1" destOrd="0" presId="urn:microsoft.com/office/officeart/2005/8/layout/orgChart1"/>
    <dgm:cxn modelId="{3A4D97C5-08AD-4754-A87F-F6095E2110DA}" type="presOf" srcId="{C4FE45E3-8BD8-4114-ABE9-E21A617CEB97}" destId="{F4039BCA-2D84-4745-ACB3-27FFB1437ADC}" srcOrd="0" destOrd="0" presId="urn:microsoft.com/office/officeart/2005/8/layout/orgChart1"/>
    <dgm:cxn modelId="{5DA38C55-FE04-48E9-88D7-B7DA51DE2772}" type="presOf" srcId="{9CFA115B-8F71-4D51-B03F-98158061E7B4}" destId="{117EEA3F-E4F5-4898-BF0A-DF27EA2833CC}" srcOrd="1" destOrd="0" presId="urn:microsoft.com/office/officeart/2005/8/layout/orgChart1"/>
    <dgm:cxn modelId="{32F1C68F-3672-4BD3-A8AD-B833735B8887}" type="presOf" srcId="{9CFA115B-8F71-4D51-B03F-98158061E7B4}" destId="{1FA13752-7765-4537-A574-C723055CE39C}" srcOrd="0" destOrd="0" presId="urn:microsoft.com/office/officeart/2005/8/layout/orgChart1"/>
    <dgm:cxn modelId="{4E2917FA-8A61-493B-9116-BDE16A8A4A71}" srcId="{1D498AFD-4258-4D12-BCFA-F97953D3D948}" destId="{9CFA115B-8F71-4D51-B03F-98158061E7B4}" srcOrd="0" destOrd="0" parTransId="{E00202BA-9143-4371-9D0C-51A5E8D4A222}" sibTransId="{0877DB97-1B95-4A63-948B-38A038215AB6}"/>
    <dgm:cxn modelId="{159B1BB2-8B95-4A05-B7DB-3AD64C48E1DF}" type="presOf" srcId="{01946C74-02F9-48C8-8B28-FE98084AAC52}" destId="{EA5622D4-A144-4885-BC70-02DBEE1C393A}" srcOrd="0" destOrd="0" presId="urn:microsoft.com/office/officeart/2005/8/layout/orgChart1"/>
    <dgm:cxn modelId="{BE88F63A-A283-4545-9764-3393A1B2612B}" type="presOf" srcId="{1D498AFD-4258-4D12-BCFA-F97953D3D948}" destId="{4F1FFD08-18E8-47E2-9D4F-5E398C9EBF8D}" srcOrd="0" destOrd="0" presId="urn:microsoft.com/office/officeart/2005/8/layout/orgChart1"/>
    <dgm:cxn modelId="{2FF22857-3BC1-4FE7-A0A1-C2254C79271A}" type="presOf" srcId="{B00F9E84-D603-49DC-96F6-95822710F9C3}" destId="{D58B1BF4-E771-4A79-89C7-BB65DDBE22C2}" srcOrd="1" destOrd="0" presId="urn:microsoft.com/office/officeart/2005/8/layout/orgChart1"/>
    <dgm:cxn modelId="{723A3453-EF9D-400A-AC2C-9A2C2DC7D8DD}" srcId="{9CFA115B-8F71-4D51-B03F-98158061E7B4}" destId="{01946C74-02F9-48C8-8B28-FE98084AAC52}" srcOrd="1" destOrd="0" parTransId="{C4FE45E3-8BD8-4114-ABE9-E21A617CEB97}" sibTransId="{67A3D76E-8198-493A-8701-B8790D79C062}"/>
    <dgm:cxn modelId="{A3529852-9689-46BB-B7F9-BBE163C00C33}" srcId="{9CFA115B-8F71-4D51-B03F-98158061E7B4}" destId="{B00F9E84-D603-49DC-96F6-95822710F9C3}" srcOrd="0" destOrd="0" parTransId="{1D6AA742-8CEA-4CBC-B235-6D59C7423003}" sibTransId="{CFC1B8EB-3822-4034-A123-A852CF43CEC4}"/>
    <dgm:cxn modelId="{72DADF5B-103E-408B-BB7B-0A4BAF0F20B4}" type="presOf" srcId="{1D6AA742-8CEA-4CBC-B235-6D59C7423003}" destId="{9982AC08-8E67-4070-A2D1-641DA668A008}" srcOrd="0" destOrd="0" presId="urn:microsoft.com/office/officeart/2005/8/layout/orgChart1"/>
    <dgm:cxn modelId="{68612B0C-AE48-4FFD-9432-BB2C7BE0F498}" type="presOf" srcId="{B00F9E84-D603-49DC-96F6-95822710F9C3}" destId="{D7E677FB-E908-4716-BCAE-0179D8ADD028}" srcOrd="0" destOrd="0" presId="urn:microsoft.com/office/officeart/2005/8/layout/orgChart1"/>
    <dgm:cxn modelId="{F8078124-45B7-40F6-8940-46A413982E85}" type="presParOf" srcId="{4F1FFD08-18E8-47E2-9D4F-5E398C9EBF8D}" destId="{017E0C00-C297-4DCD-A582-C8E1C905A83F}" srcOrd="0" destOrd="0" presId="urn:microsoft.com/office/officeart/2005/8/layout/orgChart1"/>
    <dgm:cxn modelId="{5F6709BB-5377-4E49-8E0E-1AA648C360E5}" type="presParOf" srcId="{017E0C00-C297-4DCD-A582-C8E1C905A83F}" destId="{4BFD734E-54C3-4303-9CCD-019C608583AF}" srcOrd="0" destOrd="0" presId="urn:microsoft.com/office/officeart/2005/8/layout/orgChart1"/>
    <dgm:cxn modelId="{480F1211-F12D-4D2C-A408-CFF7D6ABE316}" type="presParOf" srcId="{4BFD734E-54C3-4303-9CCD-019C608583AF}" destId="{1FA13752-7765-4537-A574-C723055CE39C}" srcOrd="0" destOrd="0" presId="urn:microsoft.com/office/officeart/2005/8/layout/orgChart1"/>
    <dgm:cxn modelId="{96B0E9BC-6889-45F6-8181-7D2B500A7565}" type="presParOf" srcId="{4BFD734E-54C3-4303-9CCD-019C608583AF}" destId="{117EEA3F-E4F5-4898-BF0A-DF27EA2833CC}" srcOrd="1" destOrd="0" presId="urn:microsoft.com/office/officeart/2005/8/layout/orgChart1"/>
    <dgm:cxn modelId="{45536E5C-32B3-4128-9D05-454EF96B515A}" type="presParOf" srcId="{017E0C00-C297-4DCD-A582-C8E1C905A83F}" destId="{FB995EB5-2438-4CAF-9B05-C47F4CB5F9FF}" srcOrd="1" destOrd="0" presId="urn:microsoft.com/office/officeart/2005/8/layout/orgChart1"/>
    <dgm:cxn modelId="{B35BB883-B805-4575-9B95-03BC83D3155D}" type="presParOf" srcId="{FB995EB5-2438-4CAF-9B05-C47F4CB5F9FF}" destId="{9982AC08-8E67-4070-A2D1-641DA668A008}" srcOrd="0" destOrd="0" presId="urn:microsoft.com/office/officeart/2005/8/layout/orgChart1"/>
    <dgm:cxn modelId="{A0B2BB01-2E74-402B-A604-ABDAD449191F}" type="presParOf" srcId="{FB995EB5-2438-4CAF-9B05-C47F4CB5F9FF}" destId="{A24B02E6-A341-4E72-B015-8E3E1EAD12AB}" srcOrd="1" destOrd="0" presId="urn:microsoft.com/office/officeart/2005/8/layout/orgChart1"/>
    <dgm:cxn modelId="{B930F528-4912-416C-B80E-CB2F62FD68E4}" type="presParOf" srcId="{A24B02E6-A341-4E72-B015-8E3E1EAD12AB}" destId="{4D823894-8422-4C63-8DB1-17F2DE8F12B5}" srcOrd="0" destOrd="0" presId="urn:microsoft.com/office/officeart/2005/8/layout/orgChart1"/>
    <dgm:cxn modelId="{DAB267FA-EF25-4060-A1E5-2A870E70CC6D}" type="presParOf" srcId="{4D823894-8422-4C63-8DB1-17F2DE8F12B5}" destId="{D7E677FB-E908-4716-BCAE-0179D8ADD028}" srcOrd="0" destOrd="0" presId="urn:microsoft.com/office/officeart/2005/8/layout/orgChart1"/>
    <dgm:cxn modelId="{83B5B5A2-393D-44CF-BCFB-9F1952897CDF}" type="presParOf" srcId="{4D823894-8422-4C63-8DB1-17F2DE8F12B5}" destId="{D58B1BF4-E771-4A79-89C7-BB65DDBE22C2}" srcOrd="1" destOrd="0" presId="urn:microsoft.com/office/officeart/2005/8/layout/orgChart1"/>
    <dgm:cxn modelId="{E674B16F-3633-431F-B8D8-F4B28F1EF2E5}" type="presParOf" srcId="{A24B02E6-A341-4E72-B015-8E3E1EAD12AB}" destId="{6A9B1504-76FC-4CFE-8E63-4F17579DB7C0}" srcOrd="1" destOrd="0" presId="urn:microsoft.com/office/officeart/2005/8/layout/orgChart1"/>
    <dgm:cxn modelId="{8E69A084-C6ED-4F21-9BEE-37DAEB65F536}" type="presParOf" srcId="{A24B02E6-A341-4E72-B015-8E3E1EAD12AB}" destId="{014232B2-4692-4A26-AA93-2F1D40114D11}" srcOrd="2" destOrd="0" presId="urn:microsoft.com/office/officeart/2005/8/layout/orgChart1"/>
    <dgm:cxn modelId="{572F1FBA-AE1B-4183-BAB2-6E68CA41F14D}" type="presParOf" srcId="{FB995EB5-2438-4CAF-9B05-C47F4CB5F9FF}" destId="{F4039BCA-2D84-4745-ACB3-27FFB1437ADC}" srcOrd="2" destOrd="0" presId="urn:microsoft.com/office/officeart/2005/8/layout/orgChart1"/>
    <dgm:cxn modelId="{B535D351-A081-4866-8329-74BACC06345A}" type="presParOf" srcId="{FB995EB5-2438-4CAF-9B05-C47F4CB5F9FF}" destId="{B53C01F4-E5A2-4C52-BC4E-4492A582EA26}" srcOrd="3" destOrd="0" presId="urn:microsoft.com/office/officeart/2005/8/layout/orgChart1"/>
    <dgm:cxn modelId="{81571F41-F03D-4B77-B411-1A11338960D3}" type="presParOf" srcId="{B53C01F4-E5A2-4C52-BC4E-4492A582EA26}" destId="{973D3692-33D3-4EB2-920E-8FADFC9D07ED}" srcOrd="0" destOrd="0" presId="urn:microsoft.com/office/officeart/2005/8/layout/orgChart1"/>
    <dgm:cxn modelId="{F2A2455D-C8D5-4CC4-B318-7E92842610BB}" type="presParOf" srcId="{973D3692-33D3-4EB2-920E-8FADFC9D07ED}" destId="{EA5622D4-A144-4885-BC70-02DBEE1C393A}" srcOrd="0" destOrd="0" presId="urn:microsoft.com/office/officeart/2005/8/layout/orgChart1"/>
    <dgm:cxn modelId="{0A540D57-1579-45E9-87D1-B411BDA4328F}" type="presParOf" srcId="{973D3692-33D3-4EB2-920E-8FADFC9D07ED}" destId="{B667281A-EBBE-4970-AD18-08F3F4DEAAC9}" srcOrd="1" destOrd="0" presId="urn:microsoft.com/office/officeart/2005/8/layout/orgChart1"/>
    <dgm:cxn modelId="{08C5A536-8F0D-471D-A871-7EFFC3028D62}" type="presParOf" srcId="{B53C01F4-E5A2-4C52-BC4E-4492A582EA26}" destId="{5EFC2420-0789-44FF-B8D0-1FA5D09FB619}" srcOrd="1" destOrd="0" presId="urn:microsoft.com/office/officeart/2005/8/layout/orgChart1"/>
    <dgm:cxn modelId="{19DEE5A7-59B6-445C-8212-F33EC521693D}" type="presParOf" srcId="{B53C01F4-E5A2-4C52-BC4E-4492A582EA26}" destId="{584159FC-D027-47E5-B279-426ACE7C6D00}" srcOrd="2" destOrd="0" presId="urn:microsoft.com/office/officeart/2005/8/layout/orgChart1"/>
    <dgm:cxn modelId="{48D06BDD-9E76-4CDA-BD01-B6AFC2A8BE18}" type="presParOf" srcId="{017E0C00-C297-4DCD-A582-C8E1C905A83F}" destId="{6020C68F-9795-4DED-8143-55DAB3AB15A7}" srcOrd="2" destOrd="0" presId="urn:microsoft.com/office/officeart/2005/8/layout/orgChart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498AFD-4258-4D12-BCFA-F97953D3D94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FA115B-8F71-4D51-B03F-98158061E7B4}">
      <dgm:prSet phldrT="[Text]"/>
      <dgm:spPr/>
      <dgm:t>
        <a:bodyPr/>
        <a:lstStyle/>
        <a:p>
          <a:r>
            <a:rPr lang="en-US" dirty="0" smtClean="0"/>
            <a:t>F3</a:t>
          </a:r>
          <a:endParaRPr lang="en-US" dirty="0"/>
        </a:p>
      </dgm:t>
    </dgm:pt>
    <dgm:pt modelId="{E00202BA-9143-4371-9D0C-51A5E8D4A222}" type="parTrans" cxnId="{4E2917FA-8A61-493B-9116-BDE16A8A4A71}">
      <dgm:prSet/>
      <dgm:spPr/>
      <dgm:t>
        <a:bodyPr/>
        <a:lstStyle/>
        <a:p>
          <a:endParaRPr lang="en-US"/>
        </a:p>
      </dgm:t>
    </dgm:pt>
    <dgm:pt modelId="{0877DB97-1B95-4A63-948B-38A038215AB6}" type="sibTrans" cxnId="{4E2917FA-8A61-493B-9116-BDE16A8A4A71}">
      <dgm:prSet/>
      <dgm:spPr/>
      <dgm:t>
        <a:bodyPr/>
        <a:lstStyle/>
        <a:p>
          <a:endParaRPr lang="en-US"/>
        </a:p>
      </dgm:t>
    </dgm:pt>
    <dgm:pt modelId="{B00F9E84-D603-49DC-96F6-95822710F9C3}">
      <dgm:prSet phldrT="[Text]"/>
      <dgm:spPr/>
      <dgm:t>
        <a:bodyPr/>
        <a:lstStyle/>
        <a:p>
          <a:r>
            <a:rPr lang="en-US" dirty="0" smtClean="0"/>
            <a:t>Yes</a:t>
          </a:r>
          <a:endParaRPr lang="en-US" dirty="0"/>
        </a:p>
      </dgm:t>
    </dgm:pt>
    <dgm:pt modelId="{1D6AA742-8CEA-4CBC-B235-6D59C7423003}" type="parTrans" cxnId="{A3529852-9689-46BB-B7F9-BBE163C00C33}">
      <dgm:prSet/>
      <dgm:spPr/>
      <dgm:t>
        <a:bodyPr/>
        <a:lstStyle/>
        <a:p>
          <a:endParaRPr lang="en-US"/>
        </a:p>
      </dgm:t>
    </dgm:pt>
    <dgm:pt modelId="{CFC1B8EB-3822-4034-A123-A852CF43CEC4}" type="sibTrans" cxnId="{A3529852-9689-46BB-B7F9-BBE163C00C33}">
      <dgm:prSet/>
      <dgm:spPr/>
      <dgm:t>
        <a:bodyPr/>
        <a:lstStyle/>
        <a:p>
          <a:endParaRPr lang="en-US"/>
        </a:p>
      </dgm:t>
    </dgm:pt>
    <dgm:pt modelId="{01946C74-02F9-48C8-8B28-FE98084AAC52}">
      <dgm:prSet phldrT="[Text]"/>
      <dgm:spPr/>
      <dgm:t>
        <a:bodyPr/>
        <a:lstStyle/>
        <a:p>
          <a:r>
            <a:rPr lang="en-US" dirty="0" smtClean="0"/>
            <a:t>No</a:t>
          </a:r>
          <a:endParaRPr lang="en-US" dirty="0"/>
        </a:p>
      </dgm:t>
    </dgm:pt>
    <dgm:pt modelId="{C4FE45E3-8BD8-4114-ABE9-E21A617CEB97}" type="parTrans" cxnId="{723A3453-EF9D-400A-AC2C-9A2C2DC7D8DD}">
      <dgm:prSet/>
      <dgm:spPr/>
      <dgm:t>
        <a:bodyPr/>
        <a:lstStyle/>
        <a:p>
          <a:endParaRPr lang="en-US"/>
        </a:p>
      </dgm:t>
    </dgm:pt>
    <dgm:pt modelId="{67A3D76E-8198-493A-8701-B8790D79C062}" type="sibTrans" cxnId="{723A3453-EF9D-400A-AC2C-9A2C2DC7D8DD}">
      <dgm:prSet/>
      <dgm:spPr/>
      <dgm:t>
        <a:bodyPr/>
        <a:lstStyle/>
        <a:p>
          <a:endParaRPr lang="en-US"/>
        </a:p>
      </dgm:t>
    </dgm:pt>
    <dgm:pt modelId="{4F1FFD08-18E8-47E2-9D4F-5E398C9EBF8D}" type="pres">
      <dgm:prSet presAssocID="{1D498AFD-4258-4D12-BCFA-F97953D3D9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7E0C00-C297-4DCD-A582-C8E1C905A83F}" type="pres">
      <dgm:prSet presAssocID="{9CFA115B-8F71-4D51-B03F-98158061E7B4}" presName="hierRoot1" presStyleCnt="0">
        <dgm:presLayoutVars>
          <dgm:hierBranch val="init"/>
        </dgm:presLayoutVars>
      </dgm:prSet>
      <dgm:spPr/>
    </dgm:pt>
    <dgm:pt modelId="{4BFD734E-54C3-4303-9CCD-019C608583AF}" type="pres">
      <dgm:prSet presAssocID="{9CFA115B-8F71-4D51-B03F-98158061E7B4}" presName="rootComposite1" presStyleCnt="0"/>
      <dgm:spPr/>
    </dgm:pt>
    <dgm:pt modelId="{1FA13752-7765-4537-A574-C723055CE39C}" type="pres">
      <dgm:prSet presAssocID="{9CFA115B-8F71-4D51-B03F-98158061E7B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7EEA3F-E4F5-4898-BF0A-DF27EA2833CC}" type="pres">
      <dgm:prSet presAssocID="{9CFA115B-8F71-4D51-B03F-98158061E7B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B995EB5-2438-4CAF-9B05-C47F4CB5F9FF}" type="pres">
      <dgm:prSet presAssocID="{9CFA115B-8F71-4D51-B03F-98158061E7B4}" presName="hierChild2" presStyleCnt="0"/>
      <dgm:spPr/>
    </dgm:pt>
    <dgm:pt modelId="{9982AC08-8E67-4070-A2D1-641DA668A008}" type="pres">
      <dgm:prSet presAssocID="{1D6AA742-8CEA-4CBC-B235-6D59C7423003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24B02E6-A341-4E72-B015-8E3E1EAD12AB}" type="pres">
      <dgm:prSet presAssocID="{B00F9E84-D603-49DC-96F6-95822710F9C3}" presName="hierRoot2" presStyleCnt="0">
        <dgm:presLayoutVars>
          <dgm:hierBranch val="init"/>
        </dgm:presLayoutVars>
      </dgm:prSet>
      <dgm:spPr/>
    </dgm:pt>
    <dgm:pt modelId="{4D823894-8422-4C63-8DB1-17F2DE8F12B5}" type="pres">
      <dgm:prSet presAssocID="{B00F9E84-D603-49DC-96F6-95822710F9C3}" presName="rootComposite" presStyleCnt="0"/>
      <dgm:spPr/>
    </dgm:pt>
    <dgm:pt modelId="{D7E677FB-E908-4716-BCAE-0179D8ADD028}" type="pres">
      <dgm:prSet presAssocID="{B00F9E84-D603-49DC-96F6-95822710F9C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8B1BF4-E771-4A79-89C7-BB65DDBE22C2}" type="pres">
      <dgm:prSet presAssocID="{B00F9E84-D603-49DC-96F6-95822710F9C3}" presName="rootConnector" presStyleLbl="node2" presStyleIdx="0" presStyleCnt="2"/>
      <dgm:spPr/>
      <dgm:t>
        <a:bodyPr/>
        <a:lstStyle/>
        <a:p>
          <a:endParaRPr lang="en-US"/>
        </a:p>
      </dgm:t>
    </dgm:pt>
    <dgm:pt modelId="{6A9B1504-76FC-4CFE-8E63-4F17579DB7C0}" type="pres">
      <dgm:prSet presAssocID="{B00F9E84-D603-49DC-96F6-95822710F9C3}" presName="hierChild4" presStyleCnt="0"/>
      <dgm:spPr/>
    </dgm:pt>
    <dgm:pt modelId="{014232B2-4692-4A26-AA93-2F1D40114D11}" type="pres">
      <dgm:prSet presAssocID="{B00F9E84-D603-49DC-96F6-95822710F9C3}" presName="hierChild5" presStyleCnt="0"/>
      <dgm:spPr/>
    </dgm:pt>
    <dgm:pt modelId="{F4039BCA-2D84-4745-ACB3-27FFB1437ADC}" type="pres">
      <dgm:prSet presAssocID="{C4FE45E3-8BD8-4114-ABE9-E21A617CEB9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53C01F4-E5A2-4C52-BC4E-4492A582EA26}" type="pres">
      <dgm:prSet presAssocID="{01946C74-02F9-48C8-8B28-FE98084AAC52}" presName="hierRoot2" presStyleCnt="0">
        <dgm:presLayoutVars>
          <dgm:hierBranch val="init"/>
        </dgm:presLayoutVars>
      </dgm:prSet>
      <dgm:spPr/>
    </dgm:pt>
    <dgm:pt modelId="{973D3692-33D3-4EB2-920E-8FADFC9D07ED}" type="pres">
      <dgm:prSet presAssocID="{01946C74-02F9-48C8-8B28-FE98084AAC52}" presName="rootComposite" presStyleCnt="0"/>
      <dgm:spPr/>
    </dgm:pt>
    <dgm:pt modelId="{EA5622D4-A144-4885-BC70-02DBEE1C393A}" type="pres">
      <dgm:prSet presAssocID="{01946C74-02F9-48C8-8B28-FE98084AAC5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67281A-EBBE-4970-AD18-08F3F4DEAAC9}" type="pres">
      <dgm:prSet presAssocID="{01946C74-02F9-48C8-8B28-FE98084AAC52}" presName="rootConnector" presStyleLbl="node2" presStyleIdx="1" presStyleCnt="2"/>
      <dgm:spPr/>
      <dgm:t>
        <a:bodyPr/>
        <a:lstStyle/>
        <a:p>
          <a:endParaRPr lang="en-US"/>
        </a:p>
      </dgm:t>
    </dgm:pt>
    <dgm:pt modelId="{5EFC2420-0789-44FF-B8D0-1FA5D09FB619}" type="pres">
      <dgm:prSet presAssocID="{01946C74-02F9-48C8-8B28-FE98084AAC52}" presName="hierChild4" presStyleCnt="0"/>
      <dgm:spPr/>
    </dgm:pt>
    <dgm:pt modelId="{584159FC-D027-47E5-B279-426ACE7C6D00}" type="pres">
      <dgm:prSet presAssocID="{01946C74-02F9-48C8-8B28-FE98084AAC52}" presName="hierChild5" presStyleCnt="0"/>
      <dgm:spPr/>
    </dgm:pt>
    <dgm:pt modelId="{6020C68F-9795-4DED-8143-55DAB3AB15A7}" type="pres">
      <dgm:prSet presAssocID="{9CFA115B-8F71-4D51-B03F-98158061E7B4}" presName="hierChild3" presStyleCnt="0"/>
      <dgm:spPr/>
    </dgm:pt>
  </dgm:ptLst>
  <dgm:cxnLst>
    <dgm:cxn modelId="{43CCD3A2-8A31-4CBC-AF3B-0EA30DF29383}" type="presOf" srcId="{01946C74-02F9-48C8-8B28-FE98084AAC52}" destId="{B667281A-EBBE-4970-AD18-08F3F4DEAAC9}" srcOrd="1" destOrd="0" presId="urn:microsoft.com/office/officeart/2005/8/layout/orgChart1"/>
    <dgm:cxn modelId="{148A0BA7-0FFE-4F86-98D4-B77CC6E5EFBC}" type="presOf" srcId="{9CFA115B-8F71-4D51-B03F-98158061E7B4}" destId="{1FA13752-7765-4537-A574-C723055CE39C}" srcOrd="0" destOrd="0" presId="urn:microsoft.com/office/officeart/2005/8/layout/orgChart1"/>
    <dgm:cxn modelId="{4E2917FA-8A61-493B-9116-BDE16A8A4A71}" srcId="{1D498AFD-4258-4D12-BCFA-F97953D3D948}" destId="{9CFA115B-8F71-4D51-B03F-98158061E7B4}" srcOrd="0" destOrd="0" parTransId="{E00202BA-9143-4371-9D0C-51A5E8D4A222}" sibTransId="{0877DB97-1B95-4A63-948B-38A038215AB6}"/>
    <dgm:cxn modelId="{098600A5-90D1-46EB-9B7D-EB6673D9C0BE}" type="presOf" srcId="{C4FE45E3-8BD8-4114-ABE9-E21A617CEB97}" destId="{F4039BCA-2D84-4745-ACB3-27FFB1437ADC}" srcOrd="0" destOrd="0" presId="urn:microsoft.com/office/officeart/2005/8/layout/orgChart1"/>
    <dgm:cxn modelId="{A1A51344-4AE8-4438-A72A-F914CD2A1D6A}" type="presOf" srcId="{01946C74-02F9-48C8-8B28-FE98084AAC52}" destId="{EA5622D4-A144-4885-BC70-02DBEE1C393A}" srcOrd="0" destOrd="0" presId="urn:microsoft.com/office/officeart/2005/8/layout/orgChart1"/>
    <dgm:cxn modelId="{CE340C8F-70AB-4932-885E-B2AC9D209B66}" type="presOf" srcId="{1D6AA742-8CEA-4CBC-B235-6D59C7423003}" destId="{9982AC08-8E67-4070-A2D1-641DA668A008}" srcOrd="0" destOrd="0" presId="urn:microsoft.com/office/officeart/2005/8/layout/orgChart1"/>
    <dgm:cxn modelId="{723A3453-EF9D-400A-AC2C-9A2C2DC7D8DD}" srcId="{9CFA115B-8F71-4D51-B03F-98158061E7B4}" destId="{01946C74-02F9-48C8-8B28-FE98084AAC52}" srcOrd="1" destOrd="0" parTransId="{C4FE45E3-8BD8-4114-ABE9-E21A617CEB97}" sibTransId="{67A3D76E-8198-493A-8701-B8790D79C062}"/>
    <dgm:cxn modelId="{77FFA92C-F583-4A83-98D8-A6685BC40FED}" type="presOf" srcId="{B00F9E84-D603-49DC-96F6-95822710F9C3}" destId="{D58B1BF4-E771-4A79-89C7-BB65DDBE22C2}" srcOrd="1" destOrd="0" presId="urn:microsoft.com/office/officeart/2005/8/layout/orgChart1"/>
    <dgm:cxn modelId="{A3529852-9689-46BB-B7F9-BBE163C00C33}" srcId="{9CFA115B-8F71-4D51-B03F-98158061E7B4}" destId="{B00F9E84-D603-49DC-96F6-95822710F9C3}" srcOrd="0" destOrd="0" parTransId="{1D6AA742-8CEA-4CBC-B235-6D59C7423003}" sibTransId="{CFC1B8EB-3822-4034-A123-A852CF43CEC4}"/>
    <dgm:cxn modelId="{07922F64-26FC-4531-97F8-88C071F69CFC}" type="presOf" srcId="{1D498AFD-4258-4D12-BCFA-F97953D3D948}" destId="{4F1FFD08-18E8-47E2-9D4F-5E398C9EBF8D}" srcOrd="0" destOrd="0" presId="urn:microsoft.com/office/officeart/2005/8/layout/orgChart1"/>
    <dgm:cxn modelId="{0B7F5C0D-6FFF-438D-90BD-60E3C606A2CD}" type="presOf" srcId="{B00F9E84-D603-49DC-96F6-95822710F9C3}" destId="{D7E677FB-E908-4716-BCAE-0179D8ADD028}" srcOrd="0" destOrd="0" presId="urn:microsoft.com/office/officeart/2005/8/layout/orgChart1"/>
    <dgm:cxn modelId="{BB8C21DD-0203-4536-8873-DC8F81954950}" type="presOf" srcId="{9CFA115B-8F71-4D51-B03F-98158061E7B4}" destId="{117EEA3F-E4F5-4898-BF0A-DF27EA2833CC}" srcOrd="1" destOrd="0" presId="urn:microsoft.com/office/officeart/2005/8/layout/orgChart1"/>
    <dgm:cxn modelId="{FE7B6BC2-8CFE-4763-8699-AFAC709E4BDF}" type="presParOf" srcId="{4F1FFD08-18E8-47E2-9D4F-5E398C9EBF8D}" destId="{017E0C00-C297-4DCD-A582-C8E1C905A83F}" srcOrd="0" destOrd="0" presId="urn:microsoft.com/office/officeart/2005/8/layout/orgChart1"/>
    <dgm:cxn modelId="{799E541D-BE22-4D72-8C8C-BC391D5B1598}" type="presParOf" srcId="{017E0C00-C297-4DCD-A582-C8E1C905A83F}" destId="{4BFD734E-54C3-4303-9CCD-019C608583AF}" srcOrd="0" destOrd="0" presId="urn:microsoft.com/office/officeart/2005/8/layout/orgChart1"/>
    <dgm:cxn modelId="{8FEA9838-26E7-4C68-BE2F-E2DF30B56A86}" type="presParOf" srcId="{4BFD734E-54C3-4303-9CCD-019C608583AF}" destId="{1FA13752-7765-4537-A574-C723055CE39C}" srcOrd="0" destOrd="0" presId="urn:microsoft.com/office/officeart/2005/8/layout/orgChart1"/>
    <dgm:cxn modelId="{43439D48-435F-4AF6-9731-78D9FDD32D2C}" type="presParOf" srcId="{4BFD734E-54C3-4303-9CCD-019C608583AF}" destId="{117EEA3F-E4F5-4898-BF0A-DF27EA2833CC}" srcOrd="1" destOrd="0" presId="urn:microsoft.com/office/officeart/2005/8/layout/orgChart1"/>
    <dgm:cxn modelId="{B1958E1A-A699-4581-A111-70677E919C88}" type="presParOf" srcId="{017E0C00-C297-4DCD-A582-C8E1C905A83F}" destId="{FB995EB5-2438-4CAF-9B05-C47F4CB5F9FF}" srcOrd="1" destOrd="0" presId="urn:microsoft.com/office/officeart/2005/8/layout/orgChart1"/>
    <dgm:cxn modelId="{EDE2DC2F-2D7A-4E1F-8878-88907EFCB902}" type="presParOf" srcId="{FB995EB5-2438-4CAF-9B05-C47F4CB5F9FF}" destId="{9982AC08-8E67-4070-A2D1-641DA668A008}" srcOrd="0" destOrd="0" presId="urn:microsoft.com/office/officeart/2005/8/layout/orgChart1"/>
    <dgm:cxn modelId="{572524C8-8F46-489C-9CD2-9DBCB2D4ACB0}" type="presParOf" srcId="{FB995EB5-2438-4CAF-9B05-C47F4CB5F9FF}" destId="{A24B02E6-A341-4E72-B015-8E3E1EAD12AB}" srcOrd="1" destOrd="0" presId="urn:microsoft.com/office/officeart/2005/8/layout/orgChart1"/>
    <dgm:cxn modelId="{2A8939A8-73A3-4EBF-A243-4D9EC5A53121}" type="presParOf" srcId="{A24B02E6-A341-4E72-B015-8E3E1EAD12AB}" destId="{4D823894-8422-4C63-8DB1-17F2DE8F12B5}" srcOrd="0" destOrd="0" presId="urn:microsoft.com/office/officeart/2005/8/layout/orgChart1"/>
    <dgm:cxn modelId="{B9DA7991-0142-4ACF-B2E6-E20203E14B3F}" type="presParOf" srcId="{4D823894-8422-4C63-8DB1-17F2DE8F12B5}" destId="{D7E677FB-E908-4716-BCAE-0179D8ADD028}" srcOrd="0" destOrd="0" presId="urn:microsoft.com/office/officeart/2005/8/layout/orgChart1"/>
    <dgm:cxn modelId="{86908AA0-9122-4F94-A3AA-BC704A7E7BD1}" type="presParOf" srcId="{4D823894-8422-4C63-8DB1-17F2DE8F12B5}" destId="{D58B1BF4-E771-4A79-89C7-BB65DDBE22C2}" srcOrd="1" destOrd="0" presId="urn:microsoft.com/office/officeart/2005/8/layout/orgChart1"/>
    <dgm:cxn modelId="{D2E0C26D-124D-4286-BB3E-93192070E8D3}" type="presParOf" srcId="{A24B02E6-A341-4E72-B015-8E3E1EAD12AB}" destId="{6A9B1504-76FC-4CFE-8E63-4F17579DB7C0}" srcOrd="1" destOrd="0" presId="urn:microsoft.com/office/officeart/2005/8/layout/orgChart1"/>
    <dgm:cxn modelId="{7934C58C-5D03-4CD1-8254-262F50B277BC}" type="presParOf" srcId="{A24B02E6-A341-4E72-B015-8E3E1EAD12AB}" destId="{014232B2-4692-4A26-AA93-2F1D40114D11}" srcOrd="2" destOrd="0" presId="urn:microsoft.com/office/officeart/2005/8/layout/orgChart1"/>
    <dgm:cxn modelId="{244BED77-7FF3-41B8-9FD3-65509CAE5B6B}" type="presParOf" srcId="{FB995EB5-2438-4CAF-9B05-C47F4CB5F9FF}" destId="{F4039BCA-2D84-4745-ACB3-27FFB1437ADC}" srcOrd="2" destOrd="0" presId="urn:microsoft.com/office/officeart/2005/8/layout/orgChart1"/>
    <dgm:cxn modelId="{5084224F-1514-4DC1-AC75-71B701DA2B2C}" type="presParOf" srcId="{FB995EB5-2438-4CAF-9B05-C47F4CB5F9FF}" destId="{B53C01F4-E5A2-4C52-BC4E-4492A582EA26}" srcOrd="3" destOrd="0" presId="urn:microsoft.com/office/officeart/2005/8/layout/orgChart1"/>
    <dgm:cxn modelId="{F1808A6E-2B02-4B9E-BBEB-311E19E30B90}" type="presParOf" srcId="{B53C01F4-E5A2-4C52-BC4E-4492A582EA26}" destId="{973D3692-33D3-4EB2-920E-8FADFC9D07ED}" srcOrd="0" destOrd="0" presId="urn:microsoft.com/office/officeart/2005/8/layout/orgChart1"/>
    <dgm:cxn modelId="{84AA9661-F347-428B-85B4-C8E0D2CBB3AE}" type="presParOf" srcId="{973D3692-33D3-4EB2-920E-8FADFC9D07ED}" destId="{EA5622D4-A144-4885-BC70-02DBEE1C393A}" srcOrd="0" destOrd="0" presId="urn:microsoft.com/office/officeart/2005/8/layout/orgChart1"/>
    <dgm:cxn modelId="{D2426026-1E0D-495E-AF70-4178F19F0071}" type="presParOf" srcId="{973D3692-33D3-4EB2-920E-8FADFC9D07ED}" destId="{B667281A-EBBE-4970-AD18-08F3F4DEAAC9}" srcOrd="1" destOrd="0" presId="urn:microsoft.com/office/officeart/2005/8/layout/orgChart1"/>
    <dgm:cxn modelId="{9EBF2275-EFC3-44E9-A97E-A20BA7195DD4}" type="presParOf" srcId="{B53C01F4-E5A2-4C52-BC4E-4492A582EA26}" destId="{5EFC2420-0789-44FF-B8D0-1FA5D09FB619}" srcOrd="1" destOrd="0" presId="urn:microsoft.com/office/officeart/2005/8/layout/orgChart1"/>
    <dgm:cxn modelId="{BDFB2A5B-8D41-4450-A9AD-907C2361C94E}" type="presParOf" srcId="{B53C01F4-E5A2-4C52-BC4E-4492A582EA26}" destId="{584159FC-D027-47E5-B279-426ACE7C6D00}" srcOrd="2" destOrd="0" presId="urn:microsoft.com/office/officeart/2005/8/layout/orgChart1"/>
    <dgm:cxn modelId="{7B05FB3A-0E89-4777-9CDB-3B6A1801AA34}" type="presParOf" srcId="{017E0C00-C297-4DCD-A582-C8E1C905A83F}" destId="{6020C68F-9795-4DED-8143-55DAB3AB15A7}" srcOrd="2" destOrd="0" presId="urn:microsoft.com/office/officeart/2005/8/layout/orgChart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602266-AE7F-4C25-8D60-0D99B08105B4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32E20A-600E-451C-B11E-ED19024BE99E}">
      <dgm:prSet phldrT="[Text]"/>
      <dgm:spPr/>
      <dgm:t>
        <a:bodyPr/>
        <a:lstStyle/>
        <a:p>
          <a:r>
            <a:rPr lang="en-US" dirty="0" smtClean="0"/>
            <a:t>Buy/No </a:t>
          </a:r>
        </a:p>
        <a:p>
          <a:r>
            <a:rPr lang="en-US" dirty="0" smtClean="0"/>
            <a:t>Buy 2</a:t>
          </a:r>
        </a:p>
        <a:p>
          <a:r>
            <a:rPr lang="en-US" dirty="0" smtClean="0"/>
            <a:t>No Buy 4</a:t>
          </a:r>
          <a:endParaRPr lang="en-US" dirty="0"/>
        </a:p>
      </dgm:t>
    </dgm:pt>
    <dgm:pt modelId="{ED62A0A5-AD5E-40E5-A185-D3F783F77597}" type="parTrans" cxnId="{BD204A9D-65D7-4BA4-B7DA-A0A220E636EE}">
      <dgm:prSet/>
      <dgm:spPr/>
      <dgm:t>
        <a:bodyPr/>
        <a:lstStyle/>
        <a:p>
          <a:endParaRPr lang="en-US"/>
        </a:p>
      </dgm:t>
    </dgm:pt>
    <dgm:pt modelId="{3F5F4E0D-641E-4CD0-8E03-239FAC758319}" type="sibTrans" cxnId="{BD204A9D-65D7-4BA4-B7DA-A0A220E636EE}">
      <dgm:prSet/>
      <dgm:spPr/>
      <dgm:t>
        <a:bodyPr/>
        <a:lstStyle/>
        <a:p>
          <a:endParaRPr lang="en-US"/>
        </a:p>
      </dgm:t>
    </dgm:pt>
    <dgm:pt modelId="{A3B7BD7B-D36F-460C-B292-CD87D779CE2D}">
      <dgm:prSet phldrT="[Text]"/>
      <dgm:spPr/>
      <dgm:t>
        <a:bodyPr/>
        <a:lstStyle/>
        <a:p>
          <a:r>
            <a:rPr lang="en-US" dirty="0" smtClean="0"/>
            <a:t>Gender = F</a:t>
          </a:r>
        </a:p>
        <a:p>
          <a:r>
            <a:rPr lang="en-US" dirty="0" smtClean="0"/>
            <a:t>Buy 1</a:t>
          </a:r>
        </a:p>
        <a:p>
          <a:r>
            <a:rPr lang="en-US" dirty="0" smtClean="0"/>
            <a:t>No Buy 1</a:t>
          </a:r>
          <a:endParaRPr lang="en-US" dirty="0"/>
        </a:p>
      </dgm:t>
    </dgm:pt>
    <dgm:pt modelId="{FB9B144D-0B91-4D2E-98AF-399F90DFE327}" type="parTrans" cxnId="{CB96904F-C26B-4B3C-A629-68DA9A81B6AF}">
      <dgm:prSet/>
      <dgm:spPr/>
      <dgm:t>
        <a:bodyPr/>
        <a:lstStyle/>
        <a:p>
          <a:endParaRPr lang="en-US"/>
        </a:p>
      </dgm:t>
    </dgm:pt>
    <dgm:pt modelId="{C8651C28-035C-47A5-A30B-D94C12C2E82D}" type="sibTrans" cxnId="{CB96904F-C26B-4B3C-A629-68DA9A81B6AF}">
      <dgm:prSet/>
      <dgm:spPr/>
      <dgm:t>
        <a:bodyPr/>
        <a:lstStyle/>
        <a:p>
          <a:endParaRPr lang="en-US"/>
        </a:p>
      </dgm:t>
    </dgm:pt>
    <dgm:pt modelId="{3355440F-88B6-48C9-B7EE-85E0BB012BBE}">
      <dgm:prSet phldrT="[Text]"/>
      <dgm:spPr/>
      <dgm:t>
        <a:bodyPr/>
        <a:lstStyle/>
        <a:p>
          <a:r>
            <a:rPr lang="en-US" dirty="0" smtClean="0"/>
            <a:t>Gender = M</a:t>
          </a:r>
        </a:p>
        <a:p>
          <a:r>
            <a:rPr lang="en-US" dirty="0" smtClean="0"/>
            <a:t>Buy 1</a:t>
          </a:r>
        </a:p>
        <a:p>
          <a:r>
            <a:rPr lang="en-US" dirty="0" smtClean="0"/>
            <a:t>No Buy 3</a:t>
          </a:r>
          <a:endParaRPr lang="en-US" dirty="0"/>
        </a:p>
      </dgm:t>
    </dgm:pt>
    <dgm:pt modelId="{07D76A8A-6CB1-4FA9-9BED-95A4633CC6D9}" type="parTrans" cxnId="{48C4BEA7-1ECF-49CC-866F-93FDD842A47D}">
      <dgm:prSet/>
      <dgm:spPr/>
      <dgm:t>
        <a:bodyPr/>
        <a:lstStyle/>
        <a:p>
          <a:endParaRPr lang="en-US"/>
        </a:p>
      </dgm:t>
    </dgm:pt>
    <dgm:pt modelId="{692FAE29-2DE1-4494-8A59-EC311AA3E651}" type="sibTrans" cxnId="{48C4BEA7-1ECF-49CC-866F-93FDD842A47D}">
      <dgm:prSet/>
      <dgm:spPr/>
      <dgm:t>
        <a:bodyPr/>
        <a:lstStyle/>
        <a:p>
          <a:endParaRPr lang="en-US"/>
        </a:p>
      </dgm:t>
    </dgm:pt>
    <dgm:pt modelId="{BBE53802-4030-44D6-95DF-922A161DE2EC}" type="pres">
      <dgm:prSet presAssocID="{BE602266-AE7F-4C25-8D60-0D99B08105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6988F72-2F8E-4573-B760-0A1C216F3117}" type="pres">
      <dgm:prSet presAssocID="{8E32E20A-600E-451C-B11E-ED19024BE99E}" presName="hierRoot1" presStyleCnt="0">
        <dgm:presLayoutVars>
          <dgm:hierBranch val="init"/>
        </dgm:presLayoutVars>
      </dgm:prSet>
      <dgm:spPr/>
    </dgm:pt>
    <dgm:pt modelId="{0896471D-9A0F-4897-95FA-D341088B7040}" type="pres">
      <dgm:prSet presAssocID="{8E32E20A-600E-451C-B11E-ED19024BE99E}" presName="rootComposite1" presStyleCnt="0"/>
      <dgm:spPr/>
    </dgm:pt>
    <dgm:pt modelId="{383BBF32-E52F-4161-9704-480512864B10}" type="pres">
      <dgm:prSet presAssocID="{8E32E20A-600E-451C-B11E-ED19024BE99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9DFF36-834F-489F-AF2D-7939AF19EFB1}" type="pres">
      <dgm:prSet presAssocID="{8E32E20A-600E-451C-B11E-ED19024BE99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9A86C0-8EBB-4E54-8642-122E632CE962}" type="pres">
      <dgm:prSet presAssocID="{8E32E20A-600E-451C-B11E-ED19024BE99E}" presName="hierChild2" presStyleCnt="0"/>
      <dgm:spPr/>
    </dgm:pt>
    <dgm:pt modelId="{55F02F13-F3A9-4BC8-998B-DEC776522689}" type="pres">
      <dgm:prSet presAssocID="{FB9B144D-0B91-4D2E-98AF-399F90DFE327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01E9B75-36AE-4437-8757-52A86D868114}" type="pres">
      <dgm:prSet presAssocID="{A3B7BD7B-D36F-460C-B292-CD87D779CE2D}" presName="hierRoot2" presStyleCnt="0">
        <dgm:presLayoutVars>
          <dgm:hierBranch val="init"/>
        </dgm:presLayoutVars>
      </dgm:prSet>
      <dgm:spPr/>
    </dgm:pt>
    <dgm:pt modelId="{A26088C7-3226-4323-B76D-E41A7F677122}" type="pres">
      <dgm:prSet presAssocID="{A3B7BD7B-D36F-460C-B292-CD87D779CE2D}" presName="rootComposite" presStyleCnt="0"/>
      <dgm:spPr/>
    </dgm:pt>
    <dgm:pt modelId="{362F54CE-120E-44CD-BD80-2584A693F1BA}" type="pres">
      <dgm:prSet presAssocID="{A3B7BD7B-D36F-460C-B292-CD87D779CE2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5DC6B9-5DB2-4B7F-9D59-BD9F73A10E99}" type="pres">
      <dgm:prSet presAssocID="{A3B7BD7B-D36F-460C-B292-CD87D779CE2D}" presName="rootConnector" presStyleLbl="node2" presStyleIdx="0" presStyleCnt="2"/>
      <dgm:spPr/>
      <dgm:t>
        <a:bodyPr/>
        <a:lstStyle/>
        <a:p>
          <a:endParaRPr lang="en-US"/>
        </a:p>
      </dgm:t>
    </dgm:pt>
    <dgm:pt modelId="{584F630A-BC8D-4A45-A88B-B075507D3934}" type="pres">
      <dgm:prSet presAssocID="{A3B7BD7B-D36F-460C-B292-CD87D779CE2D}" presName="hierChild4" presStyleCnt="0"/>
      <dgm:spPr/>
    </dgm:pt>
    <dgm:pt modelId="{390DB31E-A226-4A98-B8BC-856CB34C5051}" type="pres">
      <dgm:prSet presAssocID="{A3B7BD7B-D36F-460C-B292-CD87D779CE2D}" presName="hierChild5" presStyleCnt="0"/>
      <dgm:spPr/>
    </dgm:pt>
    <dgm:pt modelId="{5CB61D92-59FC-4459-96D7-354EAF8255AA}" type="pres">
      <dgm:prSet presAssocID="{07D76A8A-6CB1-4FA9-9BED-95A4633CC6D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7B8F012A-97AE-4204-97E7-C358FC27A59F}" type="pres">
      <dgm:prSet presAssocID="{3355440F-88B6-48C9-B7EE-85E0BB012BBE}" presName="hierRoot2" presStyleCnt="0">
        <dgm:presLayoutVars>
          <dgm:hierBranch val="init"/>
        </dgm:presLayoutVars>
      </dgm:prSet>
      <dgm:spPr/>
    </dgm:pt>
    <dgm:pt modelId="{BEE1615C-8CAB-492A-BFE0-E2FE23A30DB3}" type="pres">
      <dgm:prSet presAssocID="{3355440F-88B6-48C9-B7EE-85E0BB012BBE}" presName="rootComposite" presStyleCnt="0"/>
      <dgm:spPr/>
    </dgm:pt>
    <dgm:pt modelId="{ADBFB935-E28C-4B1C-85F8-AF69EB5D7C67}" type="pres">
      <dgm:prSet presAssocID="{3355440F-88B6-48C9-B7EE-85E0BB012BB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FB8B35-4589-4E95-942E-52E40D068AEF}" type="pres">
      <dgm:prSet presAssocID="{3355440F-88B6-48C9-B7EE-85E0BB012BBE}" presName="rootConnector" presStyleLbl="node2" presStyleIdx="1" presStyleCnt="2"/>
      <dgm:spPr/>
      <dgm:t>
        <a:bodyPr/>
        <a:lstStyle/>
        <a:p>
          <a:endParaRPr lang="en-US"/>
        </a:p>
      </dgm:t>
    </dgm:pt>
    <dgm:pt modelId="{62DFF637-19A4-4323-8FB2-106C227327E4}" type="pres">
      <dgm:prSet presAssocID="{3355440F-88B6-48C9-B7EE-85E0BB012BBE}" presName="hierChild4" presStyleCnt="0"/>
      <dgm:spPr/>
    </dgm:pt>
    <dgm:pt modelId="{A59859C6-6A0D-415A-AD7A-E7D8FFA6E710}" type="pres">
      <dgm:prSet presAssocID="{3355440F-88B6-48C9-B7EE-85E0BB012BBE}" presName="hierChild5" presStyleCnt="0"/>
      <dgm:spPr/>
    </dgm:pt>
    <dgm:pt modelId="{0AFEABB3-03DA-46CB-9DA4-123639F242C4}" type="pres">
      <dgm:prSet presAssocID="{8E32E20A-600E-451C-B11E-ED19024BE99E}" presName="hierChild3" presStyleCnt="0"/>
      <dgm:spPr/>
    </dgm:pt>
  </dgm:ptLst>
  <dgm:cxnLst>
    <dgm:cxn modelId="{ECED6A7D-B860-46F5-BD76-92ECDABD888E}" type="presOf" srcId="{A3B7BD7B-D36F-460C-B292-CD87D779CE2D}" destId="{705DC6B9-5DB2-4B7F-9D59-BD9F73A10E99}" srcOrd="1" destOrd="0" presId="urn:microsoft.com/office/officeart/2005/8/layout/orgChart1"/>
    <dgm:cxn modelId="{05F4FEF8-47E7-434D-81FB-8842F69173D9}" type="presOf" srcId="{A3B7BD7B-D36F-460C-B292-CD87D779CE2D}" destId="{362F54CE-120E-44CD-BD80-2584A693F1BA}" srcOrd="0" destOrd="0" presId="urn:microsoft.com/office/officeart/2005/8/layout/orgChart1"/>
    <dgm:cxn modelId="{CB96904F-C26B-4B3C-A629-68DA9A81B6AF}" srcId="{8E32E20A-600E-451C-B11E-ED19024BE99E}" destId="{A3B7BD7B-D36F-460C-B292-CD87D779CE2D}" srcOrd="0" destOrd="0" parTransId="{FB9B144D-0B91-4D2E-98AF-399F90DFE327}" sibTransId="{C8651C28-035C-47A5-A30B-D94C12C2E82D}"/>
    <dgm:cxn modelId="{BFC2F330-DBA3-4204-BF99-43F3761C2322}" type="presOf" srcId="{07D76A8A-6CB1-4FA9-9BED-95A4633CC6D9}" destId="{5CB61D92-59FC-4459-96D7-354EAF8255AA}" srcOrd="0" destOrd="0" presId="urn:microsoft.com/office/officeart/2005/8/layout/orgChart1"/>
    <dgm:cxn modelId="{B088C972-4F8C-4177-8BE8-DE38BAF399DC}" type="presOf" srcId="{3355440F-88B6-48C9-B7EE-85E0BB012BBE}" destId="{ADBFB935-E28C-4B1C-85F8-AF69EB5D7C67}" srcOrd="0" destOrd="0" presId="urn:microsoft.com/office/officeart/2005/8/layout/orgChart1"/>
    <dgm:cxn modelId="{6F90FAC0-E395-4DCC-A8E8-31319EE7B7BD}" type="presOf" srcId="{8E32E20A-600E-451C-B11E-ED19024BE99E}" destId="{383BBF32-E52F-4161-9704-480512864B10}" srcOrd="0" destOrd="0" presId="urn:microsoft.com/office/officeart/2005/8/layout/orgChart1"/>
    <dgm:cxn modelId="{1F558B07-AB3E-4EA5-892C-71D6CB86D6AE}" type="presOf" srcId="{FB9B144D-0B91-4D2E-98AF-399F90DFE327}" destId="{55F02F13-F3A9-4BC8-998B-DEC776522689}" srcOrd="0" destOrd="0" presId="urn:microsoft.com/office/officeart/2005/8/layout/orgChart1"/>
    <dgm:cxn modelId="{48C4BEA7-1ECF-49CC-866F-93FDD842A47D}" srcId="{8E32E20A-600E-451C-B11E-ED19024BE99E}" destId="{3355440F-88B6-48C9-B7EE-85E0BB012BBE}" srcOrd="1" destOrd="0" parTransId="{07D76A8A-6CB1-4FA9-9BED-95A4633CC6D9}" sibTransId="{692FAE29-2DE1-4494-8A59-EC311AA3E651}"/>
    <dgm:cxn modelId="{A551A8E9-7396-4FEE-B425-9F6FD124339F}" type="presOf" srcId="{3355440F-88B6-48C9-B7EE-85E0BB012BBE}" destId="{62FB8B35-4589-4E95-942E-52E40D068AEF}" srcOrd="1" destOrd="0" presId="urn:microsoft.com/office/officeart/2005/8/layout/orgChart1"/>
    <dgm:cxn modelId="{BD204A9D-65D7-4BA4-B7DA-A0A220E636EE}" srcId="{BE602266-AE7F-4C25-8D60-0D99B08105B4}" destId="{8E32E20A-600E-451C-B11E-ED19024BE99E}" srcOrd="0" destOrd="0" parTransId="{ED62A0A5-AD5E-40E5-A185-D3F783F77597}" sibTransId="{3F5F4E0D-641E-4CD0-8E03-239FAC758319}"/>
    <dgm:cxn modelId="{7B757E44-16CD-42DF-882B-A37DF2F1F578}" type="presOf" srcId="{8E32E20A-600E-451C-B11E-ED19024BE99E}" destId="{EA9DFF36-834F-489F-AF2D-7939AF19EFB1}" srcOrd="1" destOrd="0" presId="urn:microsoft.com/office/officeart/2005/8/layout/orgChart1"/>
    <dgm:cxn modelId="{C1F31EE0-5F84-4EB7-A0BF-41CACF67FEFB}" type="presOf" srcId="{BE602266-AE7F-4C25-8D60-0D99B08105B4}" destId="{BBE53802-4030-44D6-95DF-922A161DE2EC}" srcOrd="0" destOrd="0" presId="urn:microsoft.com/office/officeart/2005/8/layout/orgChart1"/>
    <dgm:cxn modelId="{94F7E0EA-D298-4209-B1FD-E8187B5FF822}" type="presParOf" srcId="{BBE53802-4030-44D6-95DF-922A161DE2EC}" destId="{36988F72-2F8E-4573-B760-0A1C216F3117}" srcOrd="0" destOrd="0" presId="urn:microsoft.com/office/officeart/2005/8/layout/orgChart1"/>
    <dgm:cxn modelId="{C4E63D80-9040-4406-86AA-ACEF0339C016}" type="presParOf" srcId="{36988F72-2F8E-4573-B760-0A1C216F3117}" destId="{0896471D-9A0F-4897-95FA-D341088B7040}" srcOrd="0" destOrd="0" presId="urn:microsoft.com/office/officeart/2005/8/layout/orgChart1"/>
    <dgm:cxn modelId="{B532A827-C622-45FF-A17A-3AF418EAA517}" type="presParOf" srcId="{0896471D-9A0F-4897-95FA-D341088B7040}" destId="{383BBF32-E52F-4161-9704-480512864B10}" srcOrd="0" destOrd="0" presId="urn:microsoft.com/office/officeart/2005/8/layout/orgChart1"/>
    <dgm:cxn modelId="{F15AB02D-49A6-46DB-9B7A-F38BFA262523}" type="presParOf" srcId="{0896471D-9A0F-4897-95FA-D341088B7040}" destId="{EA9DFF36-834F-489F-AF2D-7939AF19EFB1}" srcOrd="1" destOrd="0" presId="urn:microsoft.com/office/officeart/2005/8/layout/orgChart1"/>
    <dgm:cxn modelId="{8CBA9A46-A956-4F77-BA0F-B0539C3F437C}" type="presParOf" srcId="{36988F72-2F8E-4573-B760-0A1C216F3117}" destId="{669A86C0-8EBB-4E54-8642-122E632CE962}" srcOrd="1" destOrd="0" presId="urn:microsoft.com/office/officeart/2005/8/layout/orgChart1"/>
    <dgm:cxn modelId="{B102E176-49F7-43AE-A6A9-B904C59C6519}" type="presParOf" srcId="{669A86C0-8EBB-4E54-8642-122E632CE962}" destId="{55F02F13-F3A9-4BC8-998B-DEC776522689}" srcOrd="0" destOrd="0" presId="urn:microsoft.com/office/officeart/2005/8/layout/orgChart1"/>
    <dgm:cxn modelId="{16C3F1F2-D9F0-4522-AFF4-54FC9B366974}" type="presParOf" srcId="{669A86C0-8EBB-4E54-8642-122E632CE962}" destId="{801E9B75-36AE-4437-8757-52A86D868114}" srcOrd="1" destOrd="0" presId="urn:microsoft.com/office/officeart/2005/8/layout/orgChart1"/>
    <dgm:cxn modelId="{6C811C66-3A31-4CF5-AB0C-F4B23E46B8F1}" type="presParOf" srcId="{801E9B75-36AE-4437-8757-52A86D868114}" destId="{A26088C7-3226-4323-B76D-E41A7F677122}" srcOrd="0" destOrd="0" presId="urn:microsoft.com/office/officeart/2005/8/layout/orgChart1"/>
    <dgm:cxn modelId="{5A3B0060-F463-4069-9982-3B802C7F1670}" type="presParOf" srcId="{A26088C7-3226-4323-B76D-E41A7F677122}" destId="{362F54CE-120E-44CD-BD80-2584A693F1BA}" srcOrd="0" destOrd="0" presId="urn:microsoft.com/office/officeart/2005/8/layout/orgChart1"/>
    <dgm:cxn modelId="{05EAA975-748B-43DC-866C-A50F48412AE4}" type="presParOf" srcId="{A26088C7-3226-4323-B76D-E41A7F677122}" destId="{705DC6B9-5DB2-4B7F-9D59-BD9F73A10E99}" srcOrd="1" destOrd="0" presId="urn:microsoft.com/office/officeart/2005/8/layout/orgChart1"/>
    <dgm:cxn modelId="{AE4A32CA-64A2-4F54-A107-A4F9D9E0DFF6}" type="presParOf" srcId="{801E9B75-36AE-4437-8757-52A86D868114}" destId="{584F630A-BC8D-4A45-A88B-B075507D3934}" srcOrd="1" destOrd="0" presId="urn:microsoft.com/office/officeart/2005/8/layout/orgChart1"/>
    <dgm:cxn modelId="{4FB61681-B090-41AD-9C64-2D6E20EE729D}" type="presParOf" srcId="{801E9B75-36AE-4437-8757-52A86D868114}" destId="{390DB31E-A226-4A98-B8BC-856CB34C5051}" srcOrd="2" destOrd="0" presId="urn:microsoft.com/office/officeart/2005/8/layout/orgChart1"/>
    <dgm:cxn modelId="{B4ACC82C-6E12-4445-81D7-82F381C3A601}" type="presParOf" srcId="{669A86C0-8EBB-4E54-8642-122E632CE962}" destId="{5CB61D92-59FC-4459-96D7-354EAF8255AA}" srcOrd="2" destOrd="0" presId="urn:microsoft.com/office/officeart/2005/8/layout/orgChart1"/>
    <dgm:cxn modelId="{A55D6C30-26EC-449B-BCFD-F22364682E22}" type="presParOf" srcId="{669A86C0-8EBB-4E54-8642-122E632CE962}" destId="{7B8F012A-97AE-4204-97E7-C358FC27A59F}" srcOrd="3" destOrd="0" presId="urn:microsoft.com/office/officeart/2005/8/layout/orgChart1"/>
    <dgm:cxn modelId="{F1C6D1F8-59EC-4DC2-9C7C-5E9BC05B382F}" type="presParOf" srcId="{7B8F012A-97AE-4204-97E7-C358FC27A59F}" destId="{BEE1615C-8CAB-492A-BFE0-E2FE23A30DB3}" srcOrd="0" destOrd="0" presId="urn:microsoft.com/office/officeart/2005/8/layout/orgChart1"/>
    <dgm:cxn modelId="{06B2CB7F-07C4-45C3-8E63-4446BAEA6A09}" type="presParOf" srcId="{BEE1615C-8CAB-492A-BFE0-E2FE23A30DB3}" destId="{ADBFB935-E28C-4B1C-85F8-AF69EB5D7C67}" srcOrd="0" destOrd="0" presId="urn:microsoft.com/office/officeart/2005/8/layout/orgChart1"/>
    <dgm:cxn modelId="{212E036F-1768-4534-807A-2DBD4C200DFE}" type="presParOf" srcId="{BEE1615C-8CAB-492A-BFE0-E2FE23A30DB3}" destId="{62FB8B35-4589-4E95-942E-52E40D068AEF}" srcOrd="1" destOrd="0" presId="urn:microsoft.com/office/officeart/2005/8/layout/orgChart1"/>
    <dgm:cxn modelId="{0062ADAB-5D18-4AA6-8848-C48C29133F5B}" type="presParOf" srcId="{7B8F012A-97AE-4204-97E7-C358FC27A59F}" destId="{62DFF637-19A4-4323-8FB2-106C227327E4}" srcOrd="1" destOrd="0" presId="urn:microsoft.com/office/officeart/2005/8/layout/orgChart1"/>
    <dgm:cxn modelId="{25C01AC2-6478-4547-A589-93D8D06DE6B8}" type="presParOf" srcId="{7B8F012A-97AE-4204-97E7-C358FC27A59F}" destId="{A59859C6-6A0D-415A-AD7A-E7D8FFA6E710}" srcOrd="2" destOrd="0" presId="urn:microsoft.com/office/officeart/2005/8/layout/orgChart1"/>
    <dgm:cxn modelId="{9A7020AB-6039-4D7C-9976-C18CD0F3D635}" type="presParOf" srcId="{36988F72-2F8E-4573-B760-0A1C216F3117}" destId="{0AFEABB3-03DA-46CB-9DA4-123639F242C4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1144cadc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1144cadc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1144cadc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1144cadc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1144cadc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1144cadc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1144cadc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1144cadc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Things to 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0. Work on getting</a:t>
            </a:r>
            <a:r>
              <a:rPr lang="en-US" baseline="0" dirty="0" smtClean="0"/>
              <a:t> the best split for XGB regression tree for numeric values (Done)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0.a check calculations is right (yes going ahead)</a:t>
            </a:r>
            <a:endParaRPr lang="en-US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Is pruning</a:t>
            </a:r>
            <a:r>
              <a:rPr lang="en-US" baseline="0" dirty="0" smtClean="0"/>
              <a:t> specific to XGB or GB (No CCP alpha is used in GB and threshold based pruning used in XGB)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Hyper parameters - https://medium.com/@gabrieltseng/gradient-boosting-and-xgboost-c306c1bcfaf5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What is early stopping (Monitor error on test set. IF test set is not improving despite improvement in train set, </a:t>
            </a:r>
            <a:r>
              <a:rPr lang="en-US" baseline="0" smtClean="0"/>
              <a:t>then stop early)</a:t>
            </a:r>
            <a:endParaRPr lang="en-US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Examples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1144cadc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1144cadc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Things</a:t>
            </a:r>
            <a:r>
              <a:rPr lang="en-US" baseline="0" dirty="0" smtClean="0"/>
              <a:t> to 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Get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final_codes</a:t>
            </a:r>
            <a:r>
              <a:rPr lang="en-US" baseline="0" dirty="0" smtClean="0"/>
              <a:t> (Added </a:t>
            </a:r>
            <a:r>
              <a:rPr lang="en-US" baseline="0" dirty="0" err="1" smtClean="0"/>
              <a:t>dataprep</a:t>
            </a:r>
            <a:r>
              <a:rPr lang="en-US" baseline="0" dirty="0" smtClean="0"/>
              <a:t> code. Remaining all data same)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Pickle in files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Change </a:t>
            </a:r>
            <a:r>
              <a:rPr lang="en-US" baseline="0" dirty="0" err="1" smtClean="0"/>
              <a:t>measuremet</a:t>
            </a:r>
            <a:endParaRPr lang="en-US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en-US" baseline="0" dirty="0" smtClean="0"/>
              <a:t>The confusion on feature selection (We need to create </a:t>
            </a:r>
            <a:r>
              <a:rPr lang="en-US" baseline="0" dirty="0" err="1" smtClean="0"/>
              <a:t>thr</a:t>
            </a:r>
            <a:r>
              <a:rPr lang="en-US" baseline="0" dirty="0" smtClean="0"/>
              <a:t> 60% selection code in DT version1). The </a:t>
            </a:r>
            <a:r>
              <a:rPr lang="en-US" baseline="0" dirty="0" err="1" smtClean="0"/>
              <a:t>reupload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</a:t>
            </a:r>
            <a:endParaRPr lang="en-US" baseline="0" dirty="0" smtClean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Bagging code complete </a:t>
            </a:r>
            <a:r>
              <a:rPr lang="en-US" baseline="0" dirty="0" err="1" smtClean="0"/>
              <a:t>collab</a:t>
            </a:r>
            <a:r>
              <a:rPr lang="en-US" baseline="0" dirty="0" smtClean="0"/>
              <a:t> – note the final model </a:t>
            </a:r>
            <a:r>
              <a:rPr lang="en-US" baseline="0" dirty="0" err="1" smtClean="0"/>
              <a:t>perf</a:t>
            </a:r>
            <a:r>
              <a:rPr lang="en-US" baseline="0" dirty="0" smtClean="0"/>
              <a:t> metrics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Make sure all the slides contain the same number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Run dt_Version1 in </a:t>
            </a:r>
            <a:r>
              <a:rPr lang="en-US" baseline="0" dirty="0" err="1" smtClean="0"/>
              <a:t>collab</a:t>
            </a:r>
            <a:endParaRPr lang="en-US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Move on to decision tree from scratch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Put the codes in </a:t>
            </a:r>
            <a:r>
              <a:rPr lang="en-US" baseline="0" dirty="0" err="1" smtClean="0"/>
              <a:t>github</a:t>
            </a:r>
            <a:endParaRPr lang="en-US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144cad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144cad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1144cadc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1144cadc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1144cadc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1144cadc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1144cadc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1144cadc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1144cadc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1144cadc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https://www.sebastian-mantey.com/code-blog/coding-a-decision-tree-from-scratch-python-p6-main-algorithm-2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41ed38a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41ed38a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up with more features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1144cadc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1144cadc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1144cadc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1144cadc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https://towardsdatascience.com/decision-trees-understanding-the-basis-of-ensemble-methods-e075d5bfa704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13" Type="http://schemas.openxmlformats.org/officeDocument/2006/relationships/diagramColors" Target="../diagrams/colors7.xml"/><Relationship Id="rId3" Type="http://schemas.openxmlformats.org/officeDocument/2006/relationships/diagramLayout" Target="../diagrams/layout5.xml"/><Relationship Id="rId7" Type="http://schemas.openxmlformats.org/officeDocument/2006/relationships/diagramLayout" Target="../diagrams/layout6.xml"/><Relationship Id="rId12" Type="http://schemas.openxmlformats.org/officeDocument/2006/relationships/diagramQuickStyle" Target="../diagrams/quickStyle7.xml"/><Relationship Id="rId17" Type="http://schemas.openxmlformats.org/officeDocument/2006/relationships/diagramColors" Target="../diagrams/colors8.xml"/><Relationship Id="rId2" Type="http://schemas.openxmlformats.org/officeDocument/2006/relationships/diagramData" Target="../diagrams/data5.xml"/><Relationship Id="rId16" Type="http://schemas.openxmlformats.org/officeDocument/2006/relationships/diagramQuickStyle" Target="../diagrams/quickStyle8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6.xml"/><Relationship Id="rId11" Type="http://schemas.openxmlformats.org/officeDocument/2006/relationships/diagramLayout" Target="../diagrams/layout7.xml"/><Relationship Id="rId5" Type="http://schemas.openxmlformats.org/officeDocument/2006/relationships/diagramColors" Target="../diagrams/colors5.xml"/><Relationship Id="rId15" Type="http://schemas.openxmlformats.org/officeDocument/2006/relationships/diagramLayout" Target="../diagrams/layout8.xml"/><Relationship Id="rId10" Type="http://schemas.openxmlformats.org/officeDocument/2006/relationships/diagramData" Target="../diagrams/data7.xml"/><Relationship Id="rId4" Type="http://schemas.openxmlformats.org/officeDocument/2006/relationships/diagramQuickStyle" Target="../diagrams/quickStyle5.xml"/><Relationship Id="rId9" Type="http://schemas.openxmlformats.org/officeDocument/2006/relationships/diagramColors" Target="../diagrams/colors6.xml"/><Relationship Id="rId14" Type="http://schemas.openxmlformats.org/officeDocument/2006/relationships/diagramData" Target="../diagrams/data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13" Type="http://schemas.openxmlformats.org/officeDocument/2006/relationships/diagramColors" Target="../diagrams/colors12.xml"/><Relationship Id="rId3" Type="http://schemas.openxmlformats.org/officeDocument/2006/relationships/diagramLayout" Target="../diagrams/layout10.xml"/><Relationship Id="rId7" Type="http://schemas.openxmlformats.org/officeDocument/2006/relationships/diagramLayout" Target="../diagrams/layout11.xml"/><Relationship Id="rId12" Type="http://schemas.openxmlformats.org/officeDocument/2006/relationships/diagramQuickStyle" Target="../diagrams/quickStyle12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11.xml"/><Relationship Id="rId11" Type="http://schemas.openxmlformats.org/officeDocument/2006/relationships/diagramLayout" Target="../diagrams/layout12.xml"/><Relationship Id="rId5" Type="http://schemas.openxmlformats.org/officeDocument/2006/relationships/diagramColors" Target="../diagrams/colors10.xml"/><Relationship Id="rId10" Type="http://schemas.openxmlformats.org/officeDocument/2006/relationships/diagramData" Target="../diagrams/data12.xml"/><Relationship Id="rId4" Type="http://schemas.openxmlformats.org/officeDocument/2006/relationships/diagramQuickStyle" Target="../diagrams/quickStyle10.xml"/><Relationship Id="rId9" Type="http://schemas.openxmlformats.org/officeDocument/2006/relationships/diagramColors" Target="../diagrams/colors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Trees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quick brush in Python notebook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1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Credit card company wants to pre-approve its customers. It has many relevant details about the customers, we need to decide whether they should approve or not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531775" y="2145425"/>
            <a:ext cx="5556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Rows: Customers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Columns: CIBIL score, user location, age, income, gender, income, device etc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Labels: ‘Good’, ‘Bad’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385075" y="2704700"/>
            <a:ext cx="528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Lets look at the data</a:t>
            </a:r>
            <a:endParaRPr lang="en-US" dirty="0"/>
          </a:p>
        </p:txBody>
      </p:sp>
      <p:pic>
        <p:nvPicPr>
          <p:cNvPr id="4" name="Google Shape;13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170125"/>
            <a:ext cx="5894832" cy="1548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79313"/>
            <a:ext cx="4506805" cy="177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5218176" y="1304544"/>
            <a:ext cx="2304288" cy="73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00" y="1133856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pic>
        <p:nvPicPr>
          <p:cNvPr id="64515" name="Picture 3" descr="https://lh3.googleusercontent.com/Kdo_Rx2raKLVzZJH57SmkY6Hq9iREtdyGfV9uJplPWPKUQBNtaXkARcKeNHeMO_Qm7YzYH9u_MtUheyEwvi6tPYXQdn2KsRQ_2-LJii04Ue6c3o02m3StIh5OF6yE7u1mcVWO2g6PY-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0" y="4013835"/>
            <a:ext cx="4000500" cy="885825"/>
          </a:xfrm>
          <a:prstGeom prst="rect">
            <a:avLst/>
          </a:prstGeom>
          <a:noFill/>
        </p:spPr>
      </p:pic>
      <p:pic>
        <p:nvPicPr>
          <p:cNvPr id="64514" name="Picture 2" descr="https://lh5.googleusercontent.com/1CrZ-1zRXWzM6JUG5-1ZJBi48yMd-lAxeE3PMiWKKYR0N5yp5yLUaQ2UFO5EO-8RdtI_7SyksZGg7qLt-8Osz1P6lXBLXKUv7mdtRC6kFmR-TSOa-ZZD0iTa4J7rexVRl6Yiqzc0kRI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70170" y="3110484"/>
            <a:ext cx="3486150" cy="83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Decision </a:t>
            </a:r>
            <a:r>
              <a:rPr lang="en" dirty="0" smtClean="0"/>
              <a:t>Tree (With KNIME)</a:t>
            </a:r>
            <a:endParaRPr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5488" y="1757363"/>
            <a:ext cx="51530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04248" y="2941608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Filter Columns</a:t>
            </a:r>
            <a:endParaRPr lang="en-US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5488" y="1757363"/>
            <a:ext cx="51530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5488" y="1757363"/>
            <a:ext cx="51530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821502" y="2863970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Filter Columns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88634" y="3326921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Configure Dependent Variable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Tree with </a:t>
            </a:r>
            <a:r>
              <a:rPr lang="en-US" dirty="0" err="1" smtClean="0"/>
              <a:t>Sklearn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62394" y="1442259"/>
          <a:ext cx="1547813" cy="687387"/>
        </p:xfrm>
        <a:graphic>
          <a:graphicData uri="http://schemas.openxmlformats.org/presentationml/2006/ole">
            <p:oleObj spid="_x0000_s2054" name="Packager Shell Object" showAsIcon="1" r:id="rId3" imgW="1548360" imgH="686880" progId="Package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01429" y="1453114"/>
          <a:ext cx="4374858" cy="1099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286"/>
                <a:gridCol w="1458286"/>
                <a:gridCol w="1458286"/>
              </a:tblGrid>
              <a:tr h="640917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</a:tr>
              <a:tr h="458696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00" y="241825"/>
            <a:ext cx="8520600" cy="5727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Regression Trees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41440" y="1181432"/>
            <a:ext cx="4407066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Pruning:</a:t>
            </a:r>
          </a:p>
          <a:p>
            <a:endParaRPr lang="en-US" dirty="0" smtClean="0"/>
          </a:p>
          <a:p>
            <a:r>
              <a:rPr lang="en-US" b="1" dirty="0" smtClean="0"/>
              <a:t>Cost Complexity alpha :</a:t>
            </a:r>
          </a:p>
          <a:p>
            <a:endParaRPr lang="en-US" dirty="0" smtClean="0"/>
          </a:p>
          <a:p>
            <a:r>
              <a:rPr lang="en-US" dirty="0" smtClean="0"/>
              <a:t>Tree score =  (Sum of Error)^2 + alpha * number of terminal nodes</a:t>
            </a:r>
          </a:p>
          <a:p>
            <a:endParaRPr lang="en-US" dirty="0" smtClean="0"/>
          </a:p>
          <a:p>
            <a:r>
              <a:rPr lang="en-US" dirty="0" smtClean="0"/>
              <a:t>Different sub trees– </a:t>
            </a:r>
            <a:r>
              <a:rPr lang="en-US" b="1" dirty="0" smtClean="0"/>
              <a:t>Find the best alpha based on cross validation results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0200" y="1143000"/>
            <a:ext cx="3416300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 smtClean="0"/>
              <a:t>Take a feature and split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Get Variance of left node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Get Variance of right node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Weighted average of variance across all nodes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15900" y="2984500"/>
            <a:ext cx="383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Variance = (X-mu)^2/N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4419600"/>
            <a:ext cx="394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 to Excel File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1173193"/>
            <a:ext cx="4645953" cy="36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 Parameters for decision trees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5952226" y="1345721"/>
            <a:ext cx="431321" cy="34160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26679" y="289848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51827" y="2035836"/>
            <a:ext cx="888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Splitting Criterion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6" idx="1"/>
          </p:cNvCxnSpPr>
          <p:nvPr/>
        </p:nvCxnSpPr>
        <p:spPr>
          <a:xfrm>
            <a:off x="4641011" y="2941608"/>
            <a:ext cx="1846053" cy="507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87064" y="3295290"/>
            <a:ext cx="175116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Min samples split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362754" y="4413850"/>
            <a:ext cx="1158816" cy="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53200" y="4129177"/>
            <a:ext cx="175116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Min samples Leaf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51827" y="2622430"/>
            <a:ext cx="89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features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50967" y="4692770"/>
            <a:ext cx="139814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Max leaf nodes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90113" y="4114800"/>
            <a:ext cx="4710023" cy="621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7" idx="6"/>
          </p:cNvCxnSpPr>
          <p:nvPr/>
        </p:nvCxnSpPr>
        <p:spPr>
          <a:xfrm>
            <a:off x="5400136" y="4425351"/>
            <a:ext cx="1199072" cy="422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85561" y="1752600"/>
            <a:ext cx="181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Alpha : cost complexity pruning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Ensembles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Trees have low bias and high variance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8612" y="1868218"/>
          <a:ext cx="3657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>
            <a:off x="4451231" y="3174522"/>
            <a:ext cx="879895" cy="25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9751" y="3131389"/>
            <a:ext cx="108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 Fitting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608" y="4019909"/>
            <a:ext cx="6642339" cy="3077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Solution: Build many ‘simple trees’ and take the final vote of the those predictions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 descr="Drop Of Water, Drop, Impact, Ripp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9144001" cy="6096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816" y="272499"/>
            <a:ext cx="5735418" cy="159080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i="1" dirty="0" smtClean="0"/>
              <a:t>Little drops of water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Little grains of sand,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Make the mighty ocean,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And the pleasant land – Julia Carney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68" y="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49641" y="4671246"/>
            <a:ext cx="4780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https://www.kaggle.com/prashant111/bagging-vs-boosting</a:t>
            </a:r>
            <a:endParaRPr lang="en-US" dirty="0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6959" y="603877"/>
            <a:ext cx="1479251" cy="1118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9963" y="1825960"/>
            <a:ext cx="1479251" cy="1118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582" y="3237809"/>
            <a:ext cx="1479251" cy="1118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1276700" y="2941636"/>
            <a:ext cx="198407" cy="301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….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139341" y="1095574"/>
            <a:ext cx="1794295" cy="810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28" idx="1"/>
          </p:cNvCxnSpPr>
          <p:nvPr/>
        </p:nvCxnSpPr>
        <p:spPr>
          <a:xfrm flipV="1">
            <a:off x="2119214" y="1936650"/>
            <a:ext cx="1805795" cy="448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8" idx="1"/>
          </p:cNvCxnSpPr>
          <p:nvPr/>
        </p:nvCxnSpPr>
        <p:spPr>
          <a:xfrm rot="5400000" flipH="1" flipV="1">
            <a:off x="2038828" y="1953777"/>
            <a:ext cx="1903307" cy="1869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925009" y="1578654"/>
            <a:ext cx="1440612" cy="715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Majority Voting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64028" y="1561402"/>
            <a:ext cx="1414732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Final </a:t>
            </a:r>
          </a:p>
          <a:p>
            <a:pPr algn="ctr"/>
            <a:r>
              <a:rPr lang="en-US" dirty="0" smtClean="0"/>
              <a:t>Prediction</a:t>
            </a:r>
          </a:p>
          <a:p>
            <a:endParaRPr lang="en-US" dirty="0"/>
          </a:p>
        </p:txBody>
      </p:sp>
      <p:cxnSp>
        <p:nvCxnSpPr>
          <p:cNvPr id="36" name="Straight Connector 35"/>
          <p:cNvCxnSpPr>
            <a:stCxn id="28" idx="3"/>
            <a:endCxn id="34" idx="1"/>
          </p:cNvCxnSpPr>
          <p:nvPr/>
        </p:nvCxnSpPr>
        <p:spPr>
          <a:xfrm flipV="1">
            <a:off x="5365621" y="1930734"/>
            <a:ext cx="198407" cy="5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258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idea behind a decision tree</a:t>
            </a:r>
            <a:endParaRPr/>
          </a:p>
        </p:txBody>
      </p:sp>
      <p:graphicFrame>
        <p:nvGraphicFramePr>
          <p:cNvPr id="4" name="Diagram 3"/>
          <p:cNvGraphicFramePr/>
          <p:nvPr/>
        </p:nvGraphicFramePr>
        <p:xfrm>
          <a:off x="126521" y="76403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39419" y="897147"/>
            <a:ext cx="4123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could different variables influence outcome one at a 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29865" y="3234905"/>
            <a:ext cx="2380890" cy="13849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Applications:</a:t>
            </a:r>
          </a:p>
          <a:p>
            <a:pPr marL="342900" indent="-342900">
              <a:buAutoNum type="arabicPeriod"/>
            </a:pPr>
            <a:r>
              <a:rPr lang="en-US" dirty="0" smtClean="0"/>
              <a:t>Given variables to make decisions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To also understand how certain groups differ from one another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3101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Boosting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795" y="1009299"/>
            <a:ext cx="1479251" cy="1118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1368" y="1049555"/>
            <a:ext cx="1479251" cy="1118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>
            <a:stCxn id="4" idx="3"/>
          </p:cNvCxnSpPr>
          <p:nvPr/>
        </p:nvCxnSpPr>
        <p:spPr>
          <a:xfrm>
            <a:off x="2838046" y="1568300"/>
            <a:ext cx="439946" cy="1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45125" y="1574051"/>
            <a:ext cx="439946" cy="1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5813" y="1098436"/>
            <a:ext cx="1479251" cy="1118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305200" y="1414737"/>
            <a:ext cx="67286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2167" y="1293962"/>
            <a:ext cx="500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Error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801993" y="1265208"/>
            <a:ext cx="500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Error</a:t>
            </a:r>
            <a:endParaRPr lang="en-US" sz="1000" dirty="0"/>
          </a:p>
        </p:txBody>
      </p:sp>
      <p:sp>
        <p:nvSpPr>
          <p:cNvPr id="13" name="Rounded Rectangle 12"/>
          <p:cNvSpPr/>
          <p:nvPr/>
        </p:nvSpPr>
        <p:spPr>
          <a:xfrm>
            <a:off x="3683434" y="3079630"/>
            <a:ext cx="1811547" cy="5952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Weighted Decisions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endCxn id="13" idx="0"/>
          </p:cNvCxnSpPr>
          <p:nvPr/>
        </p:nvCxnSpPr>
        <p:spPr>
          <a:xfrm>
            <a:off x="2104800" y="2165230"/>
            <a:ext cx="2484408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3" idx="0"/>
          </p:cNvCxnSpPr>
          <p:nvPr/>
        </p:nvCxnSpPr>
        <p:spPr>
          <a:xfrm rot="16200000" flipH="1">
            <a:off x="3874065" y="2364486"/>
            <a:ext cx="912073" cy="518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  <a:endCxn id="13" idx="0"/>
          </p:cNvCxnSpPr>
          <p:nvPr/>
        </p:nvCxnSpPr>
        <p:spPr>
          <a:xfrm rot="5400000">
            <a:off x="5255728" y="1549919"/>
            <a:ext cx="863192" cy="2196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42559" y="2303259"/>
            <a:ext cx="586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19842" y="2248619"/>
            <a:ext cx="586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33978" y="2447033"/>
            <a:ext cx="586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69479" y="4183811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 Variance = Bagging</a:t>
            </a:r>
          </a:p>
          <a:p>
            <a:r>
              <a:rPr lang="en-US" dirty="0" smtClean="0"/>
              <a:t>Reduce Bias = Boosting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Bagging and Random Forests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2801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Random Forest is a special case of Bagging Algorithm</a:t>
            </a:r>
          </a:p>
          <a:p>
            <a:r>
              <a:rPr lang="en-US" dirty="0" smtClean="0"/>
              <a:t>Bagging is more generic, can take any estimator</a:t>
            </a:r>
          </a:p>
          <a:p>
            <a:r>
              <a:rPr lang="en-US" dirty="0" smtClean="0"/>
              <a:t>Bagging has subset of features in each training</a:t>
            </a:r>
          </a:p>
          <a:p>
            <a:r>
              <a:rPr lang="en-US" dirty="0" smtClean="0"/>
              <a:t>RF takes a subset of features in each split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5095" y="2843003"/>
          <a:ext cx="36576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182304" y="143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</a:t>
            </a:r>
            <a:r>
              <a:rPr lang="en" dirty="0" smtClean="0"/>
              <a:t>Forest Sklearn (Key Parameters)</a:t>
            </a:r>
            <a:endParaRPr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413" y="1173193"/>
            <a:ext cx="4645953" cy="36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Brace 4"/>
          <p:cNvSpPr/>
          <p:nvPr/>
        </p:nvSpPr>
        <p:spPr>
          <a:xfrm>
            <a:off x="5952226" y="1345721"/>
            <a:ext cx="431321" cy="34160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87064" y="3295290"/>
            <a:ext cx="175116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Min samples split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4129177"/>
            <a:ext cx="175116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Min samples Leaf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50967" y="4692770"/>
            <a:ext cx="139814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Max leaf nodes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51827" y="2035836"/>
            <a:ext cx="888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Splitting Criterion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51827" y="2622430"/>
            <a:ext cx="89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features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93146" y="1356813"/>
            <a:ext cx="2383435" cy="11695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BootStrap</a:t>
            </a:r>
            <a:r>
              <a:rPr lang="en-US" dirty="0" smtClean="0"/>
              <a:t>  (Sample or No Sample)</a:t>
            </a:r>
          </a:p>
          <a:p>
            <a:r>
              <a:rPr lang="en-US" dirty="0" err="1" smtClean="0"/>
              <a:t>max_samples</a:t>
            </a:r>
            <a:endParaRPr lang="en-US" dirty="0" smtClean="0"/>
          </a:p>
          <a:p>
            <a:r>
              <a:rPr lang="en-US" dirty="0" err="1" smtClean="0"/>
              <a:t>N_estimators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0551" y="733249"/>
            <a:ext cx="3916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Handles higher dimensionality better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Random Forest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0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 err="1" smtClean="0"/>
              <a:t>params</a:t>
            </a:r>
            <a:r>
              <a:rPr lang="en-US" dirty="0" smtClean="0"/>
              <a:t> = {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 smtClean="0"/>
              <a:t>    '</a:t>
            </a:r>
            <a:r>
              <a:rPr lang="en-US" dirty="0" err="1" smtClean="0"/>
              <a:t>n_estimators</a:t>
            </a:r>
            <a:r>
              <a:rPr lang="en-US" dirty="0" smtClean="0"/>
              <a:t>': [40,50,100],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 smtClean="0"/>
              <a:t>    'criterion': ["</a:t>
            </a:r>
            <a:r>
              <a:rPr lang="en-US" dirty="0" err="1" smtClean="0"/>
              <a:t>gini</a:t>
            </a:r>
            <a:r>
              <a:rPr lang="en-US" dirty="0" smtClean="0"/>
              <a:t>", "entropy"],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 smtClean="0"/>
              <a:t>    '</a:t>
            </a:r>
            <a:r>
              <a:rPr lang="en-US" dirty="0" err="1" smtClean="0"/>
              <a:t>max_samples</a:t>
            </a:r>
            <a:r>
              <a:rPr lang="en-US" dirty="0" smtClean="0"/>
              <a:t>': [0.1,0.2,0.5,1],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 smtClean="0"/>
              <a:t>    '</a:t>
            </a:r>
            <a:r>
              <a:rPr lang="en-US" dirty="0" err="1" smtClean="0"/>
              <a:t>max_features</a:t>
            </a:r>
            <a:r>
              <a:rPr lang="en-US" dirty="0" smtClean="0"/>
              <a:t>':[0.1,0.2,0.3]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 smtClean="0"/>
              <a:t>    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 smtClean="0"/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820" y="10859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600974" y="1307502"/>
          <a:ext cx="1158815" cy="590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2185359" y="1287373"/>
          <a:ext cx="1158815" cy="590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3709360" y="1249992"/>
          <a:ext cx="1158815" cy="590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5440393" y="1212611"/>
          <a:ext cx="1158815" cy="590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1768415" y="1466491"/>
            <a:ext cx="474453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75155" y="1446363"/>
            <a:ext cx="474453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19925" y="1426234"/>
            <a:ext cx="474453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08030" y="1017911"/>
            <a:ext cx="56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New Sample weights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3214777" y="954650"/>
            <a:ext cx="56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New Sample weights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4833668" y="925895"/>
            <a:ext cx="56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New Sample weights</a:t>
            </a:r>
            <a:endParaRPr lang="en-US" sz="8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449238" y="2216989"/>
            <a:ext cx="1009290" cy="741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96551" y="2941608"/>
            <a:ext cx="239814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Ensemble for Decision</a:t>
            </a:r>
            <a:endParaRPr lang="en-US" dirty="0"/>
          </a:p>
        </p:txBody>
      </p:sp>
      <p:cxnSp>
        <p:nvCxnSpPr>
          <p:cNvPr id="29" name="Straight Connector 28"/>
          <p:cNvCxnSpPr>
            <a:endCxn id="25" idx="0"/>
          </p:cNvCxnSpPr>
          <p:nvPr/>
        </p:nvCxnSpPr>
        <p:spPr>
          <a:xfrm>
            <a:off x="2613804" y="2061713"/>
            <a:ext cx="1181819" cy="87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5" idx="0"/>
          </p:cNvCxnSpPr>
          <p:nvPr/>
        </p:nvCxnSpPr>
        <p:spPr>
          <a:xfrm rot="5400000">
            <a:off x="3618781" y="2126412"/>
            <a:ext cx="992038" cy="63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955876" y="2040147"/>
            <a:ext cx="1147313" cy="966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55940" y="2553419"/>
            <a:ext cx="543464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W1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507411" y="2455653"/>
            <a:ext cx="543464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W2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134928" y="2470030"/>
            <a:ext cx="543464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W3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529532" y="2518913"/>
            <a:ext cx="543464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W4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770408" y="4037162"/>
            <a:ext cx="25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Excel for a detailed Demo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Adaboost</a:t>
            </a:r>
            <a:r>
              <a:rPr lang="en-US" dirty="0" smtClean="0"/>
              <a:t> </a:t>
            </a:r>
            <a:r>
              <a:rPr lang="en-US" dirty="0" err="1" smtClean="0"/>
              <a:t>Sklearn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6469" y="1462776"/>
          <a:ext cx="3657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418"/>
                <a:gridCol w="799382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Adaboost</a:t>
            </a:r>
            <a:r>
              <a:rPr lang="en-US" dirty="0" smtClean="0"/>
              <a:t> </a:t>
            </a:r>
            <a:r>
              <a:rPr lang="en-US" dirty="0" err="1" smtClean="0"/>
              <a:t>Sklearn</a:t>
            </a:r>
            <a:r>
              <a:rPr lang="en-US" dirty="0" smtClean="0"/>
              <a:t> Parameters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66467" y="1229863"/>
          <a:ext cx="4428226" cy="2574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80958" y="1190444"/>
            <a:ext cx="3554084" cy="1600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Estimator – Default: Decision Tree with depth=1</a:t>
            </a:r>
          </a:p>
          <a:p>
            <a:r>
              <a:rPr lang="en-US" dirty="0" err="1" smtClean="0"/>
              <a:t>N_estimators</a:t>
            </a:r>
            <a:endParaRPr lang="en-US" dirty="0" smtClean="0"/>
          </a:p>
          <a:p>
            <a:r>
              <a:rPr lang="en-US" dirty="0" err="1" smtClean="0"/>
              <a:t>learning_rate</a:t>
            </a:r>
            <a:endParaRPr lang="en-US" dirty="0" smtClean="0"/>
          </a:p>
          <a:p>
            <a:r>
              <a:rPr lang="en-US" dirty="0" smtClean="0"/>
              <a:t>Algorithm : SAMME (Discrete) &amp; SAMME.R (Continuous)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332" y="3916393"/>
            <a:ext cx="5477774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Weight = Learning Rate *1/2 *(</a:t>
            </a:r>
            <a:r>
              <a:rPr lang="en-US" dirty="0" err="1" smtClean="0"/>
              <a:t>ln</a:t>
            </a:r>
            <a:r>
              <a:rPr lang="en-US" dirty="0" smtClean="0"/>
              <a:t>(1- Total Error)/Total Error)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Run Grid search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1" y="924560"/>
            <a:ext cx="61061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AB_grid</a:t>
            </a:r>
            <a:r>
              <a:rPr lang="en-US" dirty="0" smtClean="0"/>
              <a:t>= </a:t>
            </a:r>
            <a:r>
              <a:rPr lang="en-US" dirty="0" err="1" smtClean="0"/>
              <a:t>AdaBoostClassifier</a:t>
            </a:r>
            <a:r>
              <a:rPr lang="en-US" dirty="0" smtClean="0"/>
              <a:t>(</a:t>
            </a:r>
            <a:r>
              <a:rPr lang="en-US" dirty="0" err="1" smtClean="0"/>
              <a:t>random_state</a:t>
            </a:r>
            <a:r>
              <a:rPr lang="en-US" dirty="0" smtClean="0"/>
              <a:t>=42)</a:t>
            </a:r>
          </a:p>
          <a:p>
            <a:endParaRPr lang="en-US" dirty="0" smtClean="0"/>
          </a:p>
          <a:p>
            <a:r>
              <a:rPr lang="en-US" dirty="0" err="1" smtClean="0"/>
              <a:t>params</a:t>
            </a:r>
            <a:r>
              <a:rPr lang="en-US" dirty="0" smtClean="0"/>
              <a:t> = {</a:t>
            </a:r>
          </a:p>
          <a:p>
            <a:r>
              <a:rPr lang="en-US" dirty="0" smtClean="0"/>
              <a:t>    '</a:t>
            </a:r>
            <a:r>
              <a:rPr lang="en-US" dirty="0" err="1" smtClean="0"/>
              <a:t>n_estimators</a:t>
            </a:r>
            <a:r>
              <a:rPr lang="en-US" dirty="0" smtClean="0"/>
              <a:t>': [100,500],</a:t>
            </a:r>
          </a:p>
          <a:p>
            <a:r>
              <a:rPr lang="en-US" dirty="0" smtClean="0"/>
              <a:t>    '</a:t>
            </a:r>
            <a:r>
              <a:rPr lang="en-US" dirty="0" err="1" smtClean="0"/>
              <a:t>learning_rate</a:t>
            </a:r>
            <a:r>
              <a:rPr lang="en-US" dirty="0" smtClean="0"/>
              <a:t>': [0.2,0.5,1],</a:t>
            </a:r>
          </a:p>
          <a:p>
            <a:r>
              <a:rPr lang="en-US" dirty="0" smtClean="0"/>
              <a:t>    'algorithm': ['SAMME','SAMME.R'],</a:t>
            </a:r>
          </a:p>
          <a:p>
            <a:r>
              <a:rPr lang="en-US" dirty="0" smtClean="0"/>
              <a:t>    '</a:t>
            </a:r>
            <a:r>
              <a:rPr lang="en-US" dirty="0" err="1" smtClean="0"/>
              <a:t>base_estimator</a:t>
            </a:r>
            <a:r>
              <a:rPr lang="en-US" dirty="0" smtClean="0"/>
              <a:t>' : [</a:t>
            </a:r>
            <a:r>
              <a:rPr lang="en-US" dirty="0" err="1" smtClean="0"/>
              <a:t>DecisionTreeClassifier</a:t>
            </a:r>
            <a:r>
              <a:rPr lang="en-US" dirty="0" smtClean="0"/>
              <a:t>(</a:t>
            </a:r>
            <a:r>
              <a:rPr lang="en-US" dirty="0" err="1" smtClean="0"/>
              <a:t>max_depth</a:t>
            </a:r>
            <a:r>
              <a:rPr lang="en-US" dirty="0" smtClean="0"/>
              <a:t>=1),</a:t>
            </a:r>
            <a:r>
              <a:rPr lang="en-US" dirty="0" err="1" smtClean="0"/>
              <a:t>DecisionTreeClassifier</a:t>
            </a:r>
            <a:r>
              <a:rPr lang="en-US" dirty="0" smtClean="0"/>
              <a:t>(</a:t>
            </a:r>
            <a:r>
              <a:rPr lang="en-US" dirty="0" err="1" smtClean="0"/>
              <a:t>max_depth</a:t>
            </a:r>
            <a:r>
              <a:rPr lang="en-US" dirty="0" smtClean="0"/>
              <a:t>=2),</a:t>
            </a:r>
            <a:r>
              <a:rPr lang="en-US" dirty="0" err="1" smtClean="0"/>
              <a:t>DecisionTreeClassifier</a:t>
            </a:r>
            <a:r>
              <a:rPr lang="en-US" dirty="0" smtClean="0"/>
              <a:t>(</a:t>
            </a:r>
            <a:r>
              <a:rPr lang="en-US" dirty="0" err="1" smtClean="0"/>
              <a:t>max_depth</a:t>
            </a:r>
            <a:r>
              <a:rPr lang="en-US" dirty="0" smtClean="0"/>
              <a:t>=5)]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grid_search</a:t>
            </a:r>
            <a:r>
              <a:rPr lang="en-US" dirty="0" smtClean="0"/>
              <a:t> = </a:t>
            </a:r>
            <a:r>
              <a:rPr lang="en-US" dirty="0" err="1" smtClean="0"/>
              <a:t>GridSearchCV</a:t>
            </a:r>
            <a:r>
              <a:rPr lang="en-US" dirty="0" smtClean="0"/>
              <a:t>(estimator=</a:t>
            </a:r>
            <a:r>
              <a:rPr lang="en-US" dirty="0" err="1" smtClean="0"/>
              <a:t>AB_grid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                          </a:t>
            </a:r>
            <a:r>
              <a:rPr lang="en-US" dirty="0" err="1" smtClean="0"/>
              <a:t>param_grid</a:t>
            </a:r>
            <a:r>
              <a:rPr lang="en-US" dirty="0" smtClean="0"/>
              <a:t>=</a:t>
            </a:r>
            <a:r>
              <a:rPr lang="en-US" dirty="0" err="1" smtClean="0"/>
              <a:t>params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                          </a:t>
            </a:r>
            <a:r>
              <a:rPr lang="en-US" dirty="0" err="1" smtClean="0"/>
              <a:t>cv</a:t>
            </a:r>
            <a:r>
              <a:rPr lang="en-US" dirty="0" smtClean="0"/>
              <a:t>=2, </a:t>
            </a:r>
            <a:r>
              <a:rPr lang="en-US" dirty="0" err="1" smtClean="0"/>
              <a:t>n_jobs</a:t>
            </a:r>
            <a:r>
              <a:rPr lang="en-US" dirty="0" smtClean="0"/>
              <a:t>=5, verbose=1, scoring = "</a:t>
            </a:r>
            <a:r>
              <a:rPr lang="en-US" dirty="0" err="1" smtClean="0"/>
              <a:t>roc_auc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grid_search.fit(df_all_test2,y_test1)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17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66467" y="1229864"/>
          <a:ext cx="2608054" cy="780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3375804" y="3271447"/>
          <a:ext cx="2602302" cy="860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2009954" y="2242030"/>
          <a:ext cx="2268748" cy="725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cxnSp>
        <p:nvCxnSpPr>
          <p:cNvPr id="13" name="Curved Connector 12"/>
          <p:cNvCxnSpPr/>
          <p:nvPr/>
        </p:nvCxnSpPr>
        <p:spPr>
          <a:xfrm>
            <a:off x="2053088" y="1311215"/>
            <a:ext cx="992040" cy="854018"/>
          </a:xfrm>
          <a:prstGeom prst="curvedConnector3">
            <a:avLst>
              <a:gd name="adj1" fmla="val 102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3554086" y="2587928"/>
            <a:ext cx="1049545" cy="626849"/>
          </a:xfrm>
          <a:prstGeom prst="curvedConnector3">
            <a:avLst>
              <a:gd name="adj1" fmla="val 100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22762" y="1604513"/>
            <a:ext cx="888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98521" y="2679940"/>
            <a:ext cx="888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3</a:t>
            </a:r>
            <a:endParaRPr lang="en-US" dirty="0"/>
          </a:p>
        </p:txBody>
      </p:sp>
      <p:sp>
        <p:nvSpPr>
          <p:cNvPr id="26" name="Plus 25"/>
          <p:cNvSpPr/>
          <p:nvPr/>
        </p:nvSpPr>
        <p:spPr>
          <a:xfrm>
            <a:off x="1984076" y="2165230"/>
            <a:ext cx="474453" cy="36230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Plus 27"/>
          <p:cNvSpPr/>
          <p:nvPr/>
        </p:nvSpPr>
        <p:spPr>
          <a:xfrm>
            <a:off x="3395933" y="3163019"/>
            <a:ext cx="474453" cy="36230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75519" y="1104182"/>
            <a:ext cx="329529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Base Value</a:t>
            </a:r>
          </a:p>
          <a:p>
            <a:pPr marL="342900" indent="-342900">
              <a:buAutoNum type="arabicPeriod"/>
            </a:pPr>
            <a:r>
              <a:rPr lang="en-US" dirty="0" smtClean="0"/>
              <a:t>Get Errors</a:t>
            </a:r>
          </a:p>
          <a:p>
            <a:pPr marL="342900" indent="-342900">
              <a:buAutoNum type="arabicPeriod"/>
            </a:pPr>
            <a:r>
              <a:rPr lang="en-US" dirty="0" smtClean="0"/>
              <a:t>Using errors as dependent variable build a tree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 step 2 &amp;3</a:t>
            </a:r>
          </a:p>
          <a:p>
            <a:pPr marL="342900" indent="-342900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4671" y="836762"/>
            <a:ext cx="100066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31" name="Plus 30"/>
          <p:cNvSpPr/>
          <p:nvPr/>
        </p:nvSpPr>
        <p:spPr>
          <a:xfrm>
            <a:off x="851140" y="1213449"/>
            <a:ext cx="474453" cy="36230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2" name="Curved Connector 31"/>
          <p:cNvCxnSpPr/>
          <p:nvPr/>
        </p:nvCxnSpPr>
        <p:spPr>
          <a:xfrm>
            <a:off x="1420484" y="920151"/>
            <a:ext cx="563591" cy="235789"/>
          </a:xfrm>
          <a:prstGeom prst="curvedConnector3">
            <a:avLst>
              <a:gd name="adj1" fmla="val 1173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62355" y="773502"/>
            <a:ext cx="888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91841" y="3976777"/>
            <a:ext cx="2484407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Error = Actual – Predicted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 Boosting in Excel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185948"/>
          </a:xfrm>
        </p:spPr>
        <p:txBody>
          <a:bodyPr>
            <a:normAutofit fontScale="92500" lnSpcReduction="20000"/>
          </a:bodyPr>
          <a:lstStyle/>
          <a:p>
            <a:pPr>
              <a:buAutoNum type="arabicPeriod"/>
            </a:pPr>
            <a:r>
              <a:rPr lang="en-US" dirty="0" smtClean="0"/>
              <a:t>Log(odds) = log(event/no event)</a:t>
            </a:r>
          </a:p>
          <a:p>
            <a:pPr>
              <a:buAutoNum type="arabicPeriod"/>
            </a:pPr>
            <a:endParaRPr lang="en-US" dirty="0" smtClean="0"/>
          </a:p>
          <a:p>
            <a:pPr>
              <a:buAutoNum type="arabicPeriod"/>
            </a:pPr>
            <a:r>
              <a:rPr lang="en-US" dirty="0" smtClean="0"/>
              <a:t>P = exp(log(odds)/(1+exp(log(odds))</a:t>
            </a:r>
          </a:p>
          <a:p>
            <a:pPr>
              <a:buAutoNum type="arabicPeriod"/>
            </a:pPr>
            <a:endParaRPr lang="en-US" dirty="0" smtClean="0"/>
          </a:p>
          <a:p>
            <a:pPr>
              <a:buAutoNum type="arabicPeriod"/>
            </a:pPr>
            <a:r>
              <a:rPr lang="en-US" dirty="0" smtClean="0"/>
              <a:t>Log odds in a leaf node = Sum(Residuals)/sum(P*(1-P))</a:t>
            </a:r>
          </a:p>
          <a:p>
            <a:pPr>
              <a:buAutoNum type="arabicPeriod"/>
            </a:pPr>
            <a:endParaRPr lang="en-US" dirty="0" smtClean="0"/>
          </a:p>
          <a:p>
            <a:pPr>
              <a:buAutoNum type="arabicPeriod"/>
            </a:pPr>
            <a:r>
              <a:rPr lang="en-US" dirty="0" smtClean="0"/>
              <a:t>Prediction = Constant + Learning rate * Log(odds) in tree1 + Learning rate *Log(odds) in tree2…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77194" y="2207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6" name="Diagram 5"/>
          <p:cNvGraphicFramePr/>
          <p:nvPr/>
        </p:nvGraphicFramePr>
        <p:xfrm>
          <a:off x="1437736" y="85892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5624423" y="1466491"/>
            <a:ext cx="750498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69811" y="1337094"/>
            <a:ext cx="117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Node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495691" y="2734574"/>
            <a:ext cx="690113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43312" y="2541916"/>
            <a:ext cx="1173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IntermediaryNode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702060" y="4356340"/>
            <a:ext cx="905774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2467" y="4169428"/>
            <a:ext cx="117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Leaf Node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8573" y="4313201"/>
            <a:ext cx="117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Leaf Node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584391" y="4456981"/>
            <a:ext cx="905774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34309" y="2139351"/>
            <a:ext cx="2165231" cy="1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57049" y="1963947"/>
            <a:ext cx="1173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Splitting Criteria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Gradiet</a:t>
            </a:r>
            <a:r>
              <a:rPr lang="en-US" dirty="0" smtClean="0"/>
              <a:t> Boosting </a:t>
            </a:r>
            <a:r>
              <a:rPr lang="en-US" dirty="0" err="1" smtClean="0"/>
              <a:t>Sklearn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6469" y="1462776"/>
          <a:ext cx="36576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418"/>
                <a:gridCol w="799382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GB with 300 &amp; Depth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 Boosting Parameters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1173193"/>
            <a:ext cx="4645953" cy="36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Brace 4"/>
          <p:cNvSpPr/>
          <p:nvPr/>
        </p:nvSpPr>
        <p:spPr>
          <a:xfrm>
            <a:off x="5952226" y="1345721"/>
            <a:ext cx="431321" cy="34160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87064" y="3295290"/>
            <a:ext cx="175116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Min samples split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4129177"/>
            <a:ext cx="175116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Min samples Leaf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50967" y="4692770"/>
            <a:ext cx="139814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Max leaf nodes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67267" y="821975"/>
            <a:ext cx="2383435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 smtClean="0"/>
              <a:t>BootStrap</a:t>
            </a:r>
            <a:r>
              <a:rPr lang="en-US" b="1" dirty="0" smtClean="0"/>
              <a:t>  (Sample or No Sample)</a:t>
            </a:r>
          </a:p>
          <a:p>
            <a:r>
              <a:rPr lang="en-US" b="1" dirty="0" smtClean="0"/>
              <a:t>Subsamples (Stochastic </a:t>
            </a:r>
            <a:r>
              <a:rPr lang="en-US" b="1" dirty="0" err="1" smtClean="0"/>
              <a:t>Gradiet</a:t>
            </a:r>
            <a:r>
              <a:rPr lang="en-US" b="1" dirty="0" smtClean="0"/>
              <a:t> Boosting)</a:t>
            </a:r>
          </a:p>
          <a:p>
            <a:r>
              <a:rPr lang="en-US" dirty="0" err="1" smtClean="0"/>
              <a:t>N_estimators</a:t>
            </a:r>
            <a:endParaRPr lang="en-US" dirty="0" smtClean="0"/>
          </a:p>
          <a:p>
            <a:r>
              <a:rPr lang="en-US" b="1" dirty="0" smtClean="0"/>
              <a:t>Loss (Deviance, Exponential)</a:t>
            </a:r>
          </a:p>
          <a:p>
            <a:r>
              <a:rPr lang="en-US" b="1" dirty="0" smtClean="0"/>
              <a:t>Init : </a:t>
            </a:r>
            <a:r>
              <a:rPr lang="en-US" b="1" dirty="0" err="1" smtClean="0"/>
              <a:t>class_prior</a:t>
            </a:r>
            <a:r>
              <a:rPr lang="en-US" b="1" dirty="0" smtClean="0"/>
              <a:t> or 0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51827" y="2035836"/>
            <a:ext cx="888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Splitting Criterion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51827" y="2622430"/>
            <a:ext cx="89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features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260426" y="2057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981555"/>
            <a:ext cx="3915243" cy="2539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b="1" dirty="0" smtClean="0"/>
              <a:t>Extreme Gradient Boost</a:t>
            </a:r>
            <a:r>
              <a:rPr lang="en-US" sz="1200" dirty="0" smtClean="0"/>
              <a:t>-- Regularization : To avoid over fitting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 smtClean="0"/>
              <a:t>-- Different type of pruning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 smtClean="0"/>
              <a:t>-- Gain Score Calculation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 smtClean="0"/>
              <a:t>-- </a:t>
            </a:r>
            <a:r>
              <a:rPr lang="en-US" sz="1200" dirty="0" err="1" smtClean="0"/>
              <a:t>Parallelizeable</a:t>
            </a:r>
            <a:r>
              <a:rPr lang="en-US" sz="1200" dirty="0" smtClean="0"/>
              <a:t> (Cache memory, out of core computation)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200" dirty="0" smtClean="0"/>
              <a:t>Thresholds for numeric data using </a:t>
            </a:r>
            <a:r>
              <a:rPr lang="en-US" sz="1200" dirty="0" err="1" smtClean="0"/>
              <a:t>quantile</a:t>
            </a:r>
            <a:r>
              <a:rPr lang="en-US" sz="1200" dirty="0" smtClean="0"/>
              <a:t> technique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200" dirty="0" smtClean="0"/>
              <a:t>Missing Values handling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/>
          </a:p>
        </p:txBody>
      </p:sp>
      <p:sp>
        <p:nvSpPr>
          <p:cNvPr id="8" name="TextBox 7"/>
          <p:cNvSpPr txBox="1"/>
          <p:nvPr/>
        </p:nvSpPr>
        <p:spPr>
          <a:xfrm>
            <a:off x="4477190" y="976156"/>
            <a:ext cx="38473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XGB for regression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Set initial value to 0.5</a:t>
            </a:r>
          </a:p>
          <a:p>
            <a:pPr marL="342900" indent="-342900">
              <a:buAutoNum type="arabicPeriod"/>
            </a:pPr>
            <a:r>
              <a:rPr lang="en-US" dirty="0" smtClean="0"/>
              <a:t>Get Residual</a:t>
            </a:r>
          </a:p>
          <a:p>
            <a:pPr marL="342900" indent="-342900">
              <a:buAutoNum type="arabicPeriod"/>
            </a:pPr>
            <a:r>
              <a:rPr lang="en-US" dirty="0" smtClean="0"/>
              <a:t>Do similarity &amp; Gain score to determine the “best split”. Best Split is where the Gain is high</a:t>
            </a:r>
          </a:p>
          <a:p>
            <a:pPr marL="342900" indent="-342900">
              <a:buAutoNum type="arabicPeriod"/>
            </a:pPr>
            <a:r>
              <a:rPr lang="en-US" dirty="0" smtClean="0"/>
              <a:t>Calculate leaf level scores and add to the residual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82151" y="3973722"/>
            <a:ext cx="1414732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∑residuals</a:t>
            </a:r>
          </a:p>
          <a:p>
            <a:r>
              <a:rPr lang="en-US" dirty="0" smtClean="0"/>
              <a:t>---------------</a:t>
            </a:r>
          </a:p>
          <a:p>
            <a:r>
              <a:rPr lang="en-US" dirty="0" smtClean="0"/>
              <a:t>Count + </a:t>
            </a:r>
            <a:r>
              <a:rPr lang="en-US" dirty="0" err="1" smtClean="0"/>
              <a:t>Lamda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2309" y="4008228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of leaf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40657" y="4143374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 Score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15773" y="4039857"/>
            <a:ext cx="1414732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∑(residuals)^2</a:t>
            </a:r>
          </a:p>
          <a:p>
            <a:r>
              <a:rPr lang="en-US" dirty="0" smtClean="0"/>
              <a:t>-------------------</a:t>
            </a:r>
          </a:p>
          <a:p>
            <a:r>
              <a:rPr lang="en-US" dirty="0" smtClean="0"/>
              <a:t>Count + </a:t>
            </a:r>
            <a:r>
              <a:rPr lang="en-US" dirty="0" err="1" smtClean="0"/>
              <a:t>Lamda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710022" y="4465427"/>
            <a:ext cx="638355" cy="2760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183811" y="4646582"/>
            <a:ext cx="517585" cy="25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05509" y="4551691"/>
            <a:ext cx="1104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Cover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49042" y="4008228"/>
            <a:ext cx="2337758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Gain = Similarity of  parent node – Similarity of child node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62370" y="3683237"/>
            <a:ext cx="8810714" cy="10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XGB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5442" y="1224951"/>
            <a:ext cx="38473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XGB for classification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Set initial value to 0.5</a:t>
            </a:r>
          </a:p>
          <a:p>
            <a:pPr marL="342900" indent="-342900">
              <a:buAutoNum type="arabicPeriod"/>
            </a:pPr>
            <a:r>
              <a:rPr lang="en-US" dirty="0" smtClean="0"/>
              <a:t>Get Residual</a:t>
            </a:r>
          </a:p>
          <a:p>
            <a:pPr marL="342900" indent="-342900">
              <a:buAutoNum type="arabicPeriod"/>
            </a:pPr>
            <a:r>
              <a:rPr lang="en-US" dirty="0" smtClean="0"/>
              <a:t>Do similarity &amp; Gain score to determine the “best split”. Best Split is where the Gain is high</a:t>
            </a:r>
          </a:p>
          <a:p>
            <a:pPr marL="342900" indent="-342900">
              <a:buAutoNum type="arabicPeriod"/>
            </a:pPr>
            <a:r>
              <a:rPr lang="en-US" dirty="0" smtClean="0"/>
              <a:t>Calculate leaf level scores and add to the residual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05908" y="1362973"/>
            <a:ext cx="2139351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∑residuals</a:t>
            </a:r>
          </a:p>
          <a:p>
            <a:r>
              <a:rPr lang="en-US" dirty="0" smtClean="0"/>
              <a:t>--------------------------</a:t>
            </a:r>
          </a:p>
          <a:p>
            <a:r>
              <a:rPr lang="en-US" dirty="0" smtClean="0"/>
              <a:t>∑ p(1-p)+ </a:t>
            </a:r>
            <a:r>
              <a:rPr lang="en-US" dirty="0" err="1" smtClean="0"/>
              <a:t>Lamda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2385" y="1509622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of leaf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6763" y="2352135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 Score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11659" y="2214112"/>
            <a:ext cx="2150853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∑(residuals)^2</a:t>
            </a:r>
          </a:p>
          <a:p>
            <a:r>
              <a:rPr lang="en-US" dirty="0" smtClean="0"/>
              <a:t>----------------------------</a:t>
            </a:r>
          </a:p>
          <a:p>
            <a:r>
              <a:rPr lang="en-US" dirty="0" smtClean="0"/>
              <a:t>∑ p(1-p)+ </a:t>
            </a:r>
            <a:r>
              <a:rPr lang="en-US" dirty="0" err="1" smtClean="0"/>
              <a:t>Lamda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4030" y="4390845"/>
            <a:ext cx="4753155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Update Residuals = Residual odds of last iteration + value of leaf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66294" y="2631057"/>
            <a:ext cx="741872" cy="3364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840083" y="2812212"/>
            <a:ext cx="517585" cy="25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61781" y="2717321"/>
            <a:ext cx="1104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Cover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45525" y="3165896"/>
            <a:ext cx="233775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Similarity of  parent node – Similarity of child node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21525" y="3186022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Gain Score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332" y="3355675"/>
            <a:ext cx="1940943" cy="1600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Prune when gain of the last split is lower than a threshold</a:t>
            </a:r>
          </a:p>
          <a:p>
            <a:endParaRPr lang="en-US" b="1" dirty="0" smtClean="0"/>
          </a:p>
          <a:p>
            <a:r>
              <a:rPr lang="en-US" b="1" dirty="0" smtClean="0"/>
              <a:t>Don’t split when cover is less than a threshold</a:t>
            </a:r>
            <a:endParaRPr lang="en-US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XGB in Sklearn</a:t>
            </a:r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6467" y="1462776"/>
          <a:ext cx="5275532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779"/>
                <a:gridCol w="1152987"/>
                <a:gridCol w="1318883"/>
                <a:gridCol w="13188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GB with 300 &amp; Depth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XGB 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XGB with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300" y="1148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XGB Parameters</a:t>
            </a:r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239" y="571500"/>
            <a:ext cx="4703762" cy="43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00" y="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XGB Parameters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850" y="552450"/>
            <a:ext cx="3448050" cy="426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results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68568" y="12584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excel example</a:t>
            </a:r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0396" y="1119134"/>
          <a:ext cx="3810000" cy="19735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/>
                        <a:t>gender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Location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bought_last_30_days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buy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M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Metro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Y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buy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M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Non-Metro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no_buy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F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Non-Metro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no_buy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F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Metro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buy</a:t>
                      </a:r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M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Metro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Y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/>
                        <a:t>no_buy</a:t>
                      </a:r>
                      <a:endParaRPr lang="en-US" dirty="0"/>
                    </a:p>
                  </a:txBody>
                  <a:tcPr marL="28575" marR="28575" marT="19050" marB="19050" anchor="b"/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M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Metro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/>
                        <a:t>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/>
                        <a:t>no_buy</a:t>
                      </a:r>
                      <a:endParaRPr lang="en-US" dirty="0"/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27275" y="1121440"/>
            <a:ext cx="2553419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Quick concept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We need to split the dataset one variable at a time</a:t>
            </a:r>
          </a:p>
          <a:p>
            <a:pPr marL="342900" indent="-342900">
              <a:buAutoNum type="arabicPeriod"/>
            </a:pPr>
            <a:r>
              <a:rPr lang="en-US" dirty="0" smtClean="0"/>
              <a:t>Keep doing this recursively</a:t>
            </a:r>
          </a:p>
          <a:p>
            <a:pPr marL="342900" indent="-342900">
              <a:buAutoNum type="arabicPeriod"/>
            </a:pPr>
            <a:r>
              <a:rPr lang="en-US" dirty="0" smtClean="0"/>
              <a:t>Identify a stopping condition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1682149" y="2018583"/>
            <a:ext cx="526214" cy="28380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52423" y="3623094"/>
            <a:ext cx="212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Independent Variables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16064" y="3157273"/>
            <a:ext cx="83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Dep.</a:t>
            </a:r>
          </a:p>
          <a:p>
            <a:r>
              <a:rPr lang="en-US" dirty="0" smtClean="0"/>
              <a:t>Variable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Splitting Criteria – </a:t>
            </a:r>
            <a:r>
              <a:rPr lang="en-US" dirty="0" err="1" smtClean="0"/>
              <a:t>Gini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951" y="2234242"/>
            <a:ext cx="305375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Gini</a:t>
            </a:r>
            <a:r>
              <a:rPr lang="en-US" dirty="0" smtClean="0"/>
              <a:t> Impurity = 1 - ∑p(x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 smtClean="0"/>
              <a:t>)^2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66467" y="1229863"/>
          <a:ext cx="4428226" cy="2574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0664" y="3795630"/>
            <a:ext cx="100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1812" y="3758254"/>
            <a:ext cx="100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0.375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81222" y="230325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Excel – Example (</a:t>
            </a:r>
            <a:r>
              <a:rPr lang="en-US" dirty="0" err="1" smtClean="0"/>
              <a:t>Gini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2093" y="1045574"/>
          <a:ext cx="7067907" cy="3742086"/>
        </p:xfrm>
        <a:graphic>
          <a:graphicData uri="http://schemas.openxmlformats.org/drawingml/2006/table">
            <a:tbl>
              <a:tblPr/>
              <a:tblGrid>
                <a:gridCol w="1009701"/>
                <a:gridCol w="1009701"/>
                <a:gridCol w="1009701"/>
                <a:gridCol w="1009701"/>
                <a:gridCol w="1009701"/>
                <a:gridCol w="1009701"/>
                <a:gridCol w="1009701"/>
              </a:tblGrid>
              <a:tr h="52848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dirty="0"/>
                        <a:t>splitting by metro</a:t>
                      </a:r>
                    </a:p>
                  </a:txBody>
                  <a:tcPr marL="0" marR="0" marT="17417" marB="17417" anchor="b">
                    <a:lnL w="9525" cap="flat" cmpd="sng" algn="ctr">
                      <a:solidFill>
                        <a:srgbClr val="601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1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594"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48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i="1"/>
                        <a:t>COUNTA of buy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i="1" dirty="0"/>
                        <a:t>buy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48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i="1"/>
                        <a:t>Location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buy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no_buy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Grand Total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dirty="0" err="1">
                          <a:solidFill>
                            <a:schemeClr val="bg1"/>
                          </a:solidFill>
                        </a:rPr>
                        <a:t>gini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 at node</a:t>
                      </a:r>
                    </a:p>
                  </a:txBody>
                  <a:tcPr marL="0" marR="0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weights</a:t>
                      </a:r>
                    </a:p>
                  </a:txBody>
                  <a:tcPr marL="0" marR="0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weighted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</a:rPr>
                        <a:t>gini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2848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/>
                        <a:t>Metro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/>
                        <a:t>2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/>
                        <a:t>2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/>
                        <a:t>4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/>
                        <a:t>0.5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/>
                        <a:t>0.6666666667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/>
                        <a:t>0.3333333333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48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/>
                        <a:t>Non-Metro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/>
                        <a:t>2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/>
                        <a:t>2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/>
                        <a:t>0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/>
                        <a:t>0.3333333333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/>
                        <a:t>0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48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1"/>
                        <a:t>Grand Total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/>
                        <a:t>2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/>
                        <a:t>4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/>
                        <a:t>6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/>
                        <a:t>0.3333333333</a:t>
                      </a:r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594"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/>
                    </a:p>
                  </a:txBody>
                  <a:tcPr marL="26126" marR="26126" marT="17417" marB="1741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Splitting Criteria – Information Gain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66467" y="1229863"/>
          <a:ext cx="4428226" cy="2574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0664" y="3795630"/>
            <a:ext cx="100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1812" y="3758254"/>
            <a:ext cx="100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0.81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1222" y="230325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0574" y="2251495"/>
            <a:ext cx="305375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Entropy = ∑-</a:t>
            </a:r>
            <a:r>
              <a:rPr lang="en-US" dirty="0" err="1" smtClean="0"/>
              <a:t>plog</a:t>
            </a:r>
            <a:r>
              <a:rPr lang="en-US" dirty="0" smtClean="0"/>
              <a:t>(p)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6838" y="2760453"/>
            <a:ext cx="293298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Information Gain = 1- Entropy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Excel – Example (Entropy)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16967" y="1120913"/>
          <a:ext cx="6095997" cy="1659470"/>
        </p:xfrm>
        <a:graphic>
          <a:graphicData uri="http://schemas.openxmlformats.org/drawingml/2006/table">
            <a:tbl>
              <a:tblPr/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30539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i="1" dirty="0"/>
                        <a:t>COUNTA of buy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i="1"/>
                        <a:t>buy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/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/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/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/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/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/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/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539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i="1"/>
                        <a:t>Location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buy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no_buy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Grand Total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/>
                        <a:t>prob1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/>
                        <a:t>prob2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/>
                        <a:t>Entropy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/>
                        <a:t>Weights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dirty="0" smtClean="0"/>
                        <a:t>Weighted</a:t>
                      </a:r>
                      <a:r>
                        <a:rPr lang="en-US" sz="1000" baseline="0" dirty="0" smtClean="0"/>
                        <a:t> Entropy</a:t>
                      </a:r>
                      <a:endParaRPr lang="en-US" sz="1000" dirty="0"/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539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/>
                        <a:t>Metro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dirty="0"/>
                        <a:t>2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/>
                        <a:t>2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/>
                        <a:t>4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/>
                        <a:t>0.5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/>
                        <a:t>0.5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/>
                        <a:t>1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/>
                        <a:t>0.6666666667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dirty="0"/>
                        <a:t>0.6666666667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539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/>
                        <a:t>Non-Metro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/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/>
                        <a:t>2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/>
                        <a:t>2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/>
                        <a:t>0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/>
                        <a:t>1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/>
                        <a:t>0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/>
                        <a:t>0.3333333333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/>
                        <a:t>0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539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/>
                        <a:t>Grand Total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1"/>
                        <a:t>2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1"/>
                        <a:t>4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1"/>
                        <a:t>6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/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/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/>
                        <a:t>1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/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1" dirty="0"/>
                        <a:t>0.6666666667</a:t>
                      </a:r>
                    </a:p>
                  </a:txBody>
                  <a:tcPr marL="20320" marR="20320" marT="13547" marB="135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40330" y="3097674"/>
          <a:ext cx="2857500" cy="143256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b="1"/>
                        <a:t>Variable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/>
                        <a:t>Entropy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/>
                        <a:t>Info gain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b="1"/>
                        <a:t>gender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/>
                        <a:t>0.874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/>
                        <a:t>0.126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b="1"/>
                        <a:t>location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/>
                        <a:t>0.667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/>
                        <a:t>0.333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b="1"/>
                        <a:t>bought_last_30_days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/>
                        <a:t>0.874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/>
                        <a:t>0.126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Dataset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71614"/>
            <a:ext cx="6478438" cy="149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rot="16200000" flipV="1">
            <a:off x="5460504" y="3183130"/>
            <a:ext cx="379597" cy="17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32724" y="3355685"/>
            <a:ext cx="1112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Dependent Variable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9782" y="3269412"/>
            <a:ext cx="4666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Independent Variables:</a:t>
            </a:r>
          </a:p>
          <a:p>
            <a:endParaRPr lang="en-US" dirty="0" smtClean="0"/>
          </a:p>
          <a:p>
            <a:r>
              <a:rPr lang="en-US" dirty="0" smtClean="0"/>
              <a:t>Index(['income', 'age', 'experience', '</a:t>
            </a:r>
            <a:r>
              <a:rPr lang="en-US" dirty="0" err="1" smtClean="0"/>
              <a:t>bureau_score</a:t>
            </a:r>
            <a:r>
              <a:rPr lang="en-US" dirty="0" smtClean="0"/>
              <a:t>', 'married', '</a:t>
            </a:r>
            <a:r>
              <a:rPr lang="en-US" dirty="0" err="1" smtClean="0"/>
              <a:t>house_ownership</a:t>
            </a:r>
            <a:r>
              <a:rPr lang="en-US" dirty="0" smtClean="0"/>
              <a:t>', '</a:t>
            </a:r>
            <a:r>
              <a:rPr lang="en-US" dirty="0" err="1" smtClean="0"/>
              <a:t>car_ownership</a:t>
            </a:r>
            <a:r>
              <a:rPr lang="en-US" dirty="0" smtClean="0"/>
              <a:t>', 'profession', 'city', 'state', '</a:t>
            </a:r>
            <a:r>
              <a:rPr lang="en-US" dirty="0" err="1" smtClean="0"/>
              <a:t>current_job_years</a:t>
            </a:r>
            <a:r>
              <a:rPr lang="en-US" dirty="0" smtClean="0"/>
              <a:t>', '</a:t>
            </a:r>
            <a:r>
              <a:rPr lang="en-US" dirty="0" err="1" smtClean="0"/>
              <a:t>current_house_years</a:t>
            </a:r>
            <a:r>
              <a:rPr lang="en-US" dirty="0" smtClean="0"/>
              <a:t>', 'device'], </a:t>
            </a:r>
            <a:r>
              <a:rPr lang="en-US" dirty="0" err="1" smtClean="0"/>
              <a:t>dtype</a:t>
            </a:r>
            <a:r>
              <a:rPr lang="en-US" dirty="0" smtClean="0"/>
              <a:t>='object')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9867" y="3981180"/>
            <a:ext cx="29241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15761</TotalTime>
  <Words>1509</Words>
  <PresentationFormat>On-screen Show (16:9)</PresentationFormat>
  <Paragraphs>501</Paragraphs>
  <Slides>37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Simple Light</vt:lpstr>
      <vt:lpstr>Packager Shell Object</vt:lpstr>
      <vt:lpstr>Workshop Trees</vt:lpstr>
      <vt:lpstr>The idea behind a decision tree</vt:lpstr>
      <vt:lpstr>Components</vt:lpstr>
      <vt:lpstr>An excel example</vt:lpstr>
      <vt:lpstr>Splitting Criteria – Gini Index</vt:lpstr>
      <vt:lpstr>From Excel – Example (Gini)</vt:lpstr>
      <vt:lpstr>Splitting Criteria – Information Gain</vt:lpstr>
      <vt:lpstr>From Excel – Example (Entropy)</vt:lpstr>
      <vt:lpstr>Problem - Dataset</vt:lpstr>
      <vt:lpstr>A quick brush in Python notebook</vt:lpstr>
      <vt:lpstr>Case Study 1</vt:lpstr>
      <vt:lpstr>Lets look at the data</vt:lpstr>
      <vt:lpstr>Basic Decision Tree (With KNIME)</vt:lpstr>
      <vt:lpstr>Decision Tree with Sklearn</vt:lpstr>
      <vt:lpstr>Regression Trees</vt:lpstr>
      <vt:lpstr>Hyper Parameters for decision trees</vt:lpstr>
      <vt:lpstr>Ensembles</vt:lpstr>
      <vt:lpstr>Little drops of water Little grains of sand, Make the mighty ocean, And the pleasant land – Julia Carney</vt:lpstr>
      <vt:lpstr>Bagging</vt:lpstr>
      <vt:lpstr>Boosting</vt:lpstr>
      <vt:lpstr>Bagging and Random Forests</vt:lpstr>
      <vt:lpstr>Random Forest Sklearn (Key Parameters)</vt:lpstr>
      <vt:lpstr>Tuning Random Forest</vt:lpstr>
      <vt:lpstr>Adaboost</vt:lpstr>
      <vt:lpstr>Adaboost Sklearn</vt:lpstr>
      <vt:lpstr>Adaboost Sklearn Parameters</vt:lpstr>
      <vt:lpstr>Exercise Run Grid search</vt:lpstr>
      <vt:lpstr>Gradient Boosting</vt:lpstr>
      <vt:lpstr>Gradient Boosting in Excel</vt:lpstr>
      <vt:lpstr>Gradiet Boosting Sklearn</vt:lpstr>
      <vt:lpstr>Gradient Boosting Parameters</vt:lpstr>
      <vt:lpstr>XGB</vt:lpstr>
      <vt:lpstr>XGB</vt:lpstr>
      <vt:lpstr>XGB in Sklearn</vt:lpstr>
      <vt:lpstr>XGB Parameters</vt:lpstr>
      <vt:lpstr>XGB Parameters</vt:lpstr>
      <vt:lpstr>Comparing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Trees</dc:title>
  <cp:lastModifiedBy>user</cp:lastModifiedBy>
  <cp:revision>51</cp:revision>
  <dcterms:modified xsi:type="dcterms:W3CDTF">2022-02-23T19:01:33Z</dcterms:modified>
</cp:coreProperties>
</file>