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1" r:id="rId6"/>
    <p:sldId id="268" r:id="rId7"/>
    <p:sldId id="262" r:id="rId8"/>
    <p:sldId id="270" r:id="rId9"/>
    <p:sldId id="264" r:id="rId10"/>
    <p:sldId id="260" r:id="rId11"/>
    <p:sldId id="263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2764-C68A-D8D4-9B3B-7147F73B6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5DE01-94E9-3C14-E2DF-2DAD99F9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83C1-6082-4486-FE83-3D89501C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096A-85D1-B763-94C4-BA944C74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67A7-FDD4-8B49-2A83-15C309F4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213C-5128-D430-1DBC-C93CBD74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4061-48AB-083E-62C7-7236EB6DB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938C-3877-42BD-A815-91ABBDCE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78D7-2F62-92F4-BAA7-57B86F84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A8DB-FD85-933F-F577-3DD7417F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829B-B1AA-CD41-94FB-0B32B236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DC81-5F7F-7D42-F25B-5D526FBF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C94C-7F75-B8CD-ECBC-3D09CAB1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A914-8005-CC9B-2EC8-2EC1E52B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3425-6FC1-8C66-F8CF-1E604CF8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0148-BD35-0C14-2D38-0D873E3F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7CE9-849B-F66F-48DE-26756557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4DFA-8D0C-E5A5-4E7D-C4BE671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913-B353-147F-A720-4863AB4E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2BE2-3BD9-E81D-8117-D3C8ADE0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D189-3C89-ACD4-FEA8-E5D501DC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A40FA-6C6B-ED12-C268-4166B37A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C982-92AB-B307-4DB9-4CC3102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1921-45B4-9C5E-DD45-7DFB061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6C3F-F522-5802-4C06-69B9979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C765-9C8B-C067-48C7-D7D13B24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EB4C-3EE2-3EC5-4E44-79043EB4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9926-5EBA-E9C9-B344-784267F2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9144-2F59-6418-6D2C-573AE7BA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A9D0E-1462-D8A6-3BDC-6A3B1F76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B522-FAD9-B263-0CD0-88AD5574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47BC-3794-C272-EE3B-9F94C12C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20B3-A812-F273-F020-837B3823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854C5-0944-D524-DD0D-5896C6CA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B98DA-D07F-08B1-A1CD-B991E08B6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63B5-2F48-FA2F-0E4A-3C5F62237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AE36B-6823-4B42-ACF9-25B33816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17B44-D981-5850-9782-4DFFE67C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ED61E-2BBD-F110-41CF-2F129B4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32E3-BD74-2437-1890-3C8A6A68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42AE-7821-F6E7-95E0-07ABEB09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37BA1-028B-C82F-8A33-01B8EE3F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6FBB6-C835-72FA-EC59-F5D39FD2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27C3F-A496-197B-FC5E-3323C2E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8ABF4-2886-14CE-9643-B8C41A74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369EF-B5A6-682A-0033-0EF1097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6E6E-3119-0A03-42DE-EB072106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E829-2179-1F45-52A3-6019EDBD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732B-56C1-9CD8-B994-8F90ED61D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E9103-9C53-772E-4B0C-D501C59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13E6-42B5-B272-D764-B3EB641D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F8B7B-E462-672F-CFA0-FF0A20B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A728-0283-8CBD-281C-A53D0655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6FB44-B529-3958-7190-AC3474F76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1A3DD-6CB0-D6F0-CF79-03B9454FB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376B-436D-5430-4379-57297AF1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991E-1937-D85D-EEB0-1E9DD43D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9AD-8890-81A1-1234-45822C0D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DA938-6290-505E-A4E9-16B2149F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9868-49CE-4DAB-F0EF-6F89F188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3E02-A3D5-9174-039F-7C4420ED1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E6F49-03EB-44B2-B005-76694E6EE48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05D1-5670-A043-5537-CB6072DEA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3C6-442F-2451-D6A2-051F7693B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E366A-BB28-452A-86D7-5B1A287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9EAF-198E-8B20-E66E-EC7E4617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ChoresTracker</a:t>
            </a:r>
            <a:endParaRPr lang="en-US" sz="36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CBF766F-EBAC-E766-4C5B-753C96C7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http://chorestracker.infinityfreeapp.com/chores_tracker/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Ragány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Dávid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Gergő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Varjaskéri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Dániel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Németh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Ottó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64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szerkezet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EB29C-222B-F1A2-5559-1FB490F7F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135" y="1816294"/>
            <a:ext cx="375219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C341C-E2B8-02D4-CA91-6F61BF8E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51" y="1816294"/>
            <a:ext cx="5489414" cy="36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Adatbazis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6D4D74-F278-82FD-0EE9-683AFD467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92" y="2714424"/>
            <a:ext cx="5200650" cy="2714625"/>
          </a:xfr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A43230-2F23-C3F2-A5F1-31807956A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54" y="1629624"/>
            <a:ext cx="3603941" cy="49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5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Tesztelés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D2C66-3BFA-5301-1EC5-80C79632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111"/>
            <a:ext cx="9998798" cy="3804851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Manuálisan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</a:t>
            </a:r>
            <a:r>
              <a:rPr lang="en-US" sz="1800" dirty="0" err="1"/>
              <a:t>olalon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“feature”-t.</a:t>
            </a:r>
          </a:p>
          <a:p>
            <a:r>
              <a:rPr lang="en-US" sz="1800" dirty="0"/>
              <a:t>Online(</a:t>
            </a:r>
            <a:r>
              <a:rPr lang="en-US" sz="1800" dirty="0" err="1"/>
              <a:t>InfinityFree</a:t>
            </a:r>
            <a:r>
              <a:rPr lang="en-US" sz="1800" dirty="0"/>
              <a:t>)</a:t>
            </a:r>
          </a:p>
          <a:p>
            <a:r>
              <a:rPr lang="en-US" sz="1800" dirty="0"/>
              <a:t>Local(XAMPP)</a:t>
            </a:r>
          </a:p>
          <a:p>
            <a:r>
              <a:rPr lang="en-US" sz="1800" dirty="0" err="1"/>
              <a:t>Böngészők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erson holding a magnifying glass&#10;&#10;Description automatically generated">
            <a:extLst>
              <a:ext uri="{FF2B5EF4-FFF2-40B4-BE49-F238E27FC236}">
                <a16:creationId xmlns:a16="http://schemas.microsoft.com/office/drawing/2014/main" id="{DEAEAB8A-27E7-9D2E-AEE5-CB5DDF1F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19" y="2691323"/>
            <a:ext cx="4093831" cy="24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9EAF-198E-8B20-E66E-EC7E4617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Összefoglalás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F766F-EBAC-E766-4C5B-753C96C7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- </a:t>
            </a:r>
            <a:r>
              <a:rPr lang="en-US" sz="2000" dirty="0" err="1"/>
              <a:t>terjeszkedés</a:t>
            </a:r>
            <a:r>
              <a:rPr lang="en-US" sz="2000" dirty="0"/>
              <a:t>( </a:t>
            </a:r>
            <a:r>
              <a:rPr lang="en-US" sz="2000" dirty="0" err="1"/>
              <a:t>angol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/>
              <a:t>- IoT</a:t>
            </a:r>
          </a:p>
          <a:p>
            <a:pPr algn="l"/>
            <a:r>
              <a:rPr lang="en-US" sz="2000" dirty="0"/>
              <a:t>- AI </a:t>
            </a:r>
            <a:r>
              <a:rPr lang="en-US" sz="2000" dirty="0" err="1"/>
              <a:t>integráció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- </a:t>
            </a:r>
            <a:r>
              <a:rPr lang="en-US" sz="2000" dirty="0" err="1"/>
              <a:t>Robotok</a:t>
            </a:r>
            <a:r>
              <a:rPr lang="en-US" sz="2000" dirty="0"/>
              <a:t> </a:t>
            </a:r>
            <a:r>
              <a:rPr lang="en-US" sz="2000" dirty="0" err="1"/>
              <a:t>feladatkezelése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A white and black mannequin with a black face&#10;&#10;Description automatically generated">
            <a:extLst>
              <a:ext uri="{FF2B5EF4-FFF2-40B4-BE49-F238E27FC236}">
                <a16:creationId xmlns:a16="http://schemas.microsoft.com/office/drawing/2014/main" id="{CDC9D44B-D21E-C679-95F1-0511E43D6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87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 descr="A robot hands forming a heart&#10;&#10;Description automatically generated">
            <a:extLst>
              <a:ext uri="{FF2B5EF4-FFF2-40B4-BE49-F238E27FC236}">
                <a16:creationId xmlns:a16="http://schemas.microsoft.com/office/drawing/2014/main" id="{05AC039E-3DEC-6741-C2C7-5BF33CEA9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412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615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“a</a:t>
            </a:r>
            <a:r>
              <a:rPr lang="hu-H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szoftver,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melynek</a:t>
            </a:r>
            <a:r>
              <a:rPr lang="hu-H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célja, hogy megkönnyítse a házimunkával kapcsolatos szervezési problémákat a család számára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”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986EB8-C59B-890F-7B20-DA73111D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681" y="2399172"/>
            <a:ext cx="4790332" cy="3201559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0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Felhasznált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technológiák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3EA7A-967A-D158-AB67-381CF09C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PHP, HTML, Javascript, Tailwind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PHP, MySQL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fejlesztéshez használt szoftverek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Code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XAMPP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Google Chrome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Frontend/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felület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(signup, login)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B5C19-514C-5152-3F39-65352391F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738" y="2369857"/>
            <a:ext cx="3733800" cy="3543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ECA46-2CDF-DABF-3189-17CB723E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63" y="1772074"/>
            <a:ext cx="40005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Frontend/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felület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8FB50-8888-42D2-4A0B-54F18747F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68" y="2574465"/>
            <a:ext cx="4918252" cy="2963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BFAA6-0DF3-F44D-E621-6984491B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81" y="2569800"/>
            <a:ext cx="2247900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53E6D-3E1C-2F8F-CC66-642E1047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242" y="3422190"/>
            <a:ext cx="2162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5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Frontend/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felület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74655-0923-B730-B3BF-320DF093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0" y="1807517"/>
            <a:ext cx="4803116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FFD4DCF-E290-17A6-4E4E-AD90FE8B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75" y="1807517"/>
            <a:ext cx="4025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Frontend/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felület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FFE2F2-1071-E718-2F47-A9A22DE15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549" y="1862948"/>
            <a:ext cx="7254233" cy="4351338"/>
          </a:xfrm>
        </p:spPr>
      </p:pic>
    </p:spTree>
    <p:extLst>
      <p:ext uri="{BB962C8B-B14F-4D97-AF65-F5344CB8AC3E}">
        <p14:creationId xmlns:p14="http://schemas.microsoft.com/office/powerpoint/2010/main" val="189070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Frontend/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felület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81ECCA-7F3A-93E9-8A06-27DFA0551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264" y="1825625"/>
            <a:ext cx="5967166" cy="4351338"/>
          </a:xfrm>
        </p:spPr>
      </p:pic>
    </p:spTree>
    <p:extLst>
      <p:ext uri="{BB962C8B-B14F-4D97-AF65-F5344CB8AC3E}">
        <p14:creationId xmlns:p14="http://schemas.microsoft.com/office/powerpoint/2010/main" val="9760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6ECC-2A57-41CC-74D6-96ECA117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4843"/>
            <a:ext cx="9833548" cy="684781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D2C66-3BFA-5301-1EC5-80C79632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111"/>
            <a:ext cx="9998798" cy="3804851"/>
          </a:xfrm>
        </p:spPr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MVC</a:t>
            </a:r>
          </a:p>
          <a:p>
            <a:r>
              <a:rPr lang="en-US" dirty="0" err="1"/>
              <a:t>Index.php</a:t>
            </a:r>
            <a:endParaRPr lang="en-US" dirty="0"/>
          </a:p>
          <a:p>
            <a:r>
              <a:rPr lang="en-US" dirty="0" err="1"/>
              <a:t>Config.php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tuffed elephant on a computer&#10;&#10;Description automatically generated">
            <a:extLst>
              <a:ext uri="{FF2B5EF4-FFF2-40B4-BE49-F238E27FC236}">
                <a16:creationId xmlns:a16="http://schemas.microsoft.com/office/drawing/2014/main" id="{6A459C59-D1DC-1F7C-1856-E48226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04" y="2035970"/>
            <a:ext cx="4826857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5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151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ChoresTracker</vt:lpstr>
      <vt:lpstr>“a szoftver, melynek célja, hogy megkönnyítse a házimunkával kapcsolatos szervezési problémákat a család számára”</vt:lpstr>
      <vt:lpstr>Felhasznált technológiák</vt:lpstr>
      <vt:lpstr>Frontend/Felhasználói felület(signup, login)</vt:lpstr>
      <vt:lpstr>Frontend/Felhasználói felület(admin)</vt:lpstr>
      <vt:lpstr>Frontend/Felhasználói felület(admin)</vt:lpstr>
      <vt:lpstr>Frontend/Felhasználói felület(user)</vt:lpstr>
      <vt:lpstr>Frontend/Felhasználói felület(user)</vt:lpstr>
      <vt:lpstr>Backend</vt:lpstr>
      <vt:lpstr>Adatbázis szerkezet</vt:lpstr>
      <vt:lpstr>Adatbazis</vt:lpstr>
      <vt:lpstr>Tesztelés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ChoresTracker</dc:title>
  <dc:creator>david</dc:creator>
  <cp:lastModifiedBy>Dáneil Varjaskéri</cp:lastModifiedBy>
  <cp:revision>11</cp:revision>
  <dcterms:created xsi:type="dcterms:W3CDTF">2024-05-06T17:43:19Z</dcterms:created>
  <dcterms:modified xsi:type="dcterms:W3CDTF">2024-05-12T07:38:19Z</dcterms:modified>
</cp:coreProperties>
</file>