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Ragapriya</a:t>
            </a:r>
            <a:r>
              <a:rPr lang="en-US" sz="2400" dirty="0"/>
              <a:t> R</a:t>
            </a:r>
          </a:p>
          <a:p>
            <a:r>
              <a:rPr lang="en-US" sz="2400" dirty="0"/>
              <a:t>REGISTER NO: 312218111</a:t>
            </a:r>
          </a:p>
          <a:p>
            <a:r>
              <a:rPr lang="en-US" sz="2400" dirty="0"/>
              <a:t>NM I’D</a:t>
            </a:r>
            <a:r>
              <a:rPr lang="en-US" sz="2400"/>
              <a:t>: DF3DA9F3D0354F3A20B45606CD8E6750</a:t>
            </a:r>
            <a:endParaRPr lang="en-US" sz="2400" dirty="0"/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St.Annes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</TotalTime>
  <Words>382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Pavithra Shree</cp:lastModifiedBy>
  <cp:revision>18</cp:revision>
  <dcterms:created xsi:type="dcterms:W3CDTF">2024-03-29T15:07:22Z</dcterms:created>
  <dcterms:modified xsi:type="dcterms:W3CDTF">2024-08-31T07:09:24Z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