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qZF7Z3cfZwLGxs1EG2enAv0u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Oyster Frame Update (6/1/2020 – 8:00 AM)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Raghav Agarwal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parts/assembly files updated to “Oyster_Washing_Shared” 🡪 “Frame” 🡪 “Chayce”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Need to add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Tubing and pump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Lid latches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Legs and wire mesh flooring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Motor/Housing and cage restraints (from Raghav)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Wire mesh front/back (from John)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053" y="1900905"/>
            <a:ext cx="4945747" cy="465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Frame Assembly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Device mounted onto boat railing by two people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grasping the two respective handles on their sides; one integrated into the pivot and one integrated into the side of the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Red circles indicate the two grasping points for one of the two handlers</a:t>
            </a:r>
            <a:endParaRPr/>
          </a:p>
        </p:txBody>
      </p:sp>
      <p:pic>
        <p:nvPicPr>
          <p:cNvPr descr="A picture containing table&#10;&#10;Description automatically generated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413" y="1572126"/>
            <a:ext cx="5168028" cy="416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8925978" y="3467325"/>
            <a:ext cx="608898" cy="608898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0221378" y="3113371"/>
            <a:ext cx="420629" cy="420629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Lid Assembly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Plastic lid with plexiglass sides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hinge on the back of the lid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920" y="1906836"/>
            <a:ext cx="4810880" cy="353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Manifold Assembly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Unsure if this was the exact layout discussed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top and bottom manifold (positioned at top and bottom of ~5” tall cage; straddles center line)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Plugs indicated in black and nozzles indicated by bronze</a:t>
            </a:r>
            <a:endParaRPr/>
          </a:p>
        </p:txBody>
      </p:sp>
      <p:pic>
        <p:nvPicPr>
          <p:cNvPr descr="A picture containing toy&#10;&#10;Description automatically generated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161" y="2165685"/>
            <a:ext cx="4807820" cy="190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Clamp Assembly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Angles range from 0 – 30 degrees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Angle offset with respect to the vertical orientation of the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pin slots to set frame to desired pivot angle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Screw to secure clamp</a:t>
            </a:r>
            <a:endParaRPr/>
          </a:p>
        </p:txBody>
      </p:sp>
      <p:pic>
        <p:nvPicPr>
          <p:cNvPr descr="A picture containing indoor, toy, sitting, white&#10;&#10;Description automatically generated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724" y="1900905"/>
            <a:ext cx="4388076" cy="337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2020-06-01T08:44:45Z</dcterms:created>
  <dc:creator>Chayce Wong</dc:creator>
</cp:coreProperties>
</file>