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h8WqYstlach6dih9nvggsFJYKr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Oyster Frame Update (6/3/2020)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Raghav Agarwal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Front View</a:t>
            </a:r>
            <a:endParaRPr/>
          </a:p>
        </p:txBody>
      </p:sp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838200" y="1900905"/>
            <a:ext cx="436990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probably bring horizontal plane of cage even closer to the top and reduce overall frame height</a:t>
            </a:r>
            <a:endParaRPr/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208412"/>
            <a:ext cx="4965775" cy="4534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Rear View</a:t>
            </a:r>
            <a:endParaRPr/>
          </a:p>
        </p:txBody>
      </p:sp>
      <p:sp>
        <p:nvSpPr>
          <p:cNvPr id="157" name="Google Shape;157;p11"/>
          <p:cNvSpPr txBox="1"/>
          <p:nvPr>
            <p:ph idx="1" type="body"/>
          </p:nvPr>
        </p:nvSpPr>
        <p:spPr>
          <a:xfrm>
            <a:off x="838200" y="1900905"/>
            <a:ext cx="436990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Cage sits in middle of two manifold layers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far should the manifold be able to travel?</a:t>
            </a:r>
            <a:endParaRPr/>
          </a:p>
        </p:txBody>
      </p:sp>
      <p:pic>
        <p:nvPicPr>
          <p:cNvPr descr="A picture containing screenshot&#10;&#10;Description automatically generated" id="158" name="Google Shape;1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3099" y="1391611"/>
            <a:ext cx="6217270" cy="4074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Left View</a:t>
            </a:r>
            <a:endParaRPr/>
          </a:p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838200" y="1900905"/>
            <a:ext cx="436990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Kept the centerline of the cage ~6” from the manifold while reducing the clearance at the back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End cap restraints slightly back from cage midplane</a:t>
            </a:r>
            <a:endParaRPr/>
          </a:p>
        </p:txBody>
      </p:sp>
      <p:pic>
        <p:nvPicPr>
          <p:cNvPr descr="A picture containing table&#10;&#10;Description automatically generated" id="165" name="Google Shape;1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2631" y="583768"/>
            <a:ext cx="3433074" cy="5346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Section View</a:t>
            </a:r>
            <a:endParaRPr/>
          </a:p>
        </p:txBody>
      </p:sp>
      <p:sp>
        <p:nvSpPr>
          <p:cNvPr id="171" name="Google Shape;171;p13"/>
          <p:cNvSpPr txBox="1"/>
          <p:nvPr>
            <p:ph idx="1" type="body"/>
          </p:nvPr>
        </p:nvSpPr>
        <p:spPr>
          <a:xfrm>
            <a:off x="838200" y="1900905"/>
            <a:ext cx="436990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Lift currently sits on top of bottom mesh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I/John can extend the length of the lift so that it sits on the frame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Currently the pivot arm sits under the frame (was unsure if fastening to the frame’s front face would be strong enough). Is this fine or should I think of a different way to attach it?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Should I reduce the distance between the top and bottom manifold arrays from 5” to say (2.5 to 4)”?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Given that the cage is ~5” in this orientation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*Will add plugs/nozzles to manifold again - it just gets buggy when frequently adjusting the assembly</a:t>
            </a:r>
            <a:endParaRPr/>
          </a:p>
        </p:txBody>
      </p:sp>
      <p:pic>
        <p:nvPicPr>
          <p:cNvPr descr="A picture containing table, sitting, small, desk&#10;&#10;Description automatically generated" id="172" name="Google Shape;1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8724" y="882217"/>
            <a:ext cx="5841202" cy="5101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6/2/2020 Progress</a:t>
            </a:r>
            <a:endParaRPr/>
          </a:p>
        </p:txBody>
      </p:sp>
      <p:sp>
        <p:nvSpPr>
          <p:cNvPr id="178" name="Google Shape;178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i="1" lang="en-US">
                <a:solidFill>
                  <a:schemeClr val="lt1"/>
                </a:solidFill>
              </a:rPr>
              <a:t>*Archived Progress from 12:30 AM on 6/2/2020</a:t>
            </a:r>
            <a:endParaRPr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184" name="Google Shape;184;p15"/>
          <p:cNvSpPr txBox="1"/>
          <p:nvPr>
            <p:ph idx="1" type="body"/>
          </p:nvPr>
        </p:nvSpPr>
        <p:spPr>
          <a:xfrm>
            <a:off x="838200" y="1900905"/>
            <a:ext cx="436990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Current parts/assembly files updated to “Oyster_Washing_Shared” 🡪 “Frame” 🡪 “Chayce”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Need to add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End-cap jets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Lid latches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Aesthetics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Tubing</a:t>
            </a:r>
            <a:endParaRPr/>
          </a:p>
        </p:txBody>
      </p:sp>
      <p:pic>
        <p:nvPicPr>
          <p:cNvPr descr="A picture containing chair, computer, sitting, table&#10;&#10;Description automatically generated" id="185" name="Google Shape;1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0279" y="1027906"/>
            <a:ext cx="6343144" cy="522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Cage Loaded</a:t>
            </a:r>
            <a:endParaRPr/>
          </a:p>
        </p:txBody>
      </p:sp>
      <p:sp>
        <p:nvSpPr>
          <p:cNvPr id="191" name="Google Shape;191;p16"/>
          <p:cNvSpPr txBox="1"/>
          <p:nvPr>
            <p:ph idx="1" type="body"/>
          </p:nvPr>
        </p:nvSpPr>
        <p:spPr>
          <a:xfrm>
            <a:off x="838200" y="1900905"/>
            <a:ext cx="354827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Oyster cage loaded with the frame lid open – top view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Updated hexagonal cage to more realistic dimensions (10 mm 25L Hexcycl model)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descr="A picture containing screenshot&#10;&#10;Description automatically generated" id="192" name="Google Shape;1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8289" y="2199078"/>
            <a:ext cx="6045511" cy="3524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Cage Loaded</a:t>
            </a:r>
            <a:endParaRPr/>
          </a:p>
        </p:txBody>
      </p:sp>
      <p:sp>
        <p:nvSpPr>
          <p:cNvPr id="198" name="Google Shape;198;p17"/>
          <p:cNvSpPr txBox="1"/>
          <p:nvPr>
            <p:ph idx="1" type="body"/>
          </p:nvPr>
        </p:nvSpPr>
        <p:spPr>
          <a:xfrm>
            <a:off x="838200" y="1900905"/>
            <a:ext cx="354827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*Blue pipes indicate tubing between pumps and manifold – did not have time to update them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*Currently suppressed the pipes in the assembly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Control box and two pneumatic pumps on boat edge </a:t>
            </a:r>
            <a:endParaRPr/>
          </a:p>
        </p:txBody>
      </p:sp>
      <p:pic>
        <p:nvPicPr>
          <p:cNvPr descr="A picture containing toy, table, blue, bed&#10;&#10;Description automatically generated" id="199" name="Google Shape;1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9578" y="1027906"/>
            <a:ext cx="6003734" cy="5094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Frame Assembly</a:t>
            </a:r>
            <a:endParaRPr/>
          </a:p>
        </p:txBody>
      </p:sp>
      <p:sp>
        <p:nvSpPr>
          <p:cNvPr id="205" name="Google Shape;205;p18"/>
          <p:cNvSpPr txBox="1"/>
          <p:nvPr>
            <p:ph idx="1" type="body"/>
          </p:nvPr>
        </p:nvSpPr>
        <p:spPr>
          <a:xfrm>
            <a:off x="838200" y="1900905"/>
            <a:ext cx="35242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Manifold inlet moved to front of frame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Wire mesh have been added to the back and bottom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Bottom is 14-gage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Back is slightly larger gaged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 picture containing sitting, table, blue, snow&#10;&#10;Description automatically generated" id="206" name="Google Shape;2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4233" y="1900904"/>
            <a:ext cx="3227718" cy="3227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32584" y="1900904"/>
            <a:ext cx="3733649" cy="3227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Motor-Manifold Section</a:t>
            </a:r>
            <a:endParaRPr/>
          </a:p>
        </p:txBody>
      </p:sp>
      <p:sp>
        <p:nvSpPr>
          <p:cNvPr id="213" name="Google Shape;213;p19"/>
          <p:cNvSpPr txBox="1"/>
          <p:nvPr>
            <p:ph idx="1" type="body"/>
          </p:nvPr>
        </p:nvSpPr>
        <p:spPr>
          <a:xfrm>
            <a:off x="838200" y="1900905"/>
            <a:ext cx="323649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Fixed central manifold positions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i="1" lang="en-US">
                <a:solidFill>
                  <a:srgbClr val="FF0000"/>
                </a:solidFill>
              </a:rPr>
              <a:t>*Can update to adjustable height system</a:t>
            </a:r>
            <a:endParaRPr/>
          </a:p>
        </p:txBody>
      </p:sp>
      <p:pic>
        <p:nvPicPr>
          <p:cNvPr descr="A picture containing toy, snow, table, white&#10;&#10;Description automatically generated" id="214" name="Google Shape;2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5273" y="2277659"/>
            <a:ext cx="3522034" cy="2660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0676" y="2277659"/>
            <a:ext cx="2803124" cy="2660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Current Progress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900905"/>
            <a:ext cx="436990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Updates: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Rounded out features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Conical fingers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Protruding sides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Shortened manifold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Raised cage height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Need to add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End-cap jets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Lid latches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Tubing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Resizing of lift (John)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Brush reciprocator assembly (Raghav)</a:t>
            </a:r>
            <a:endParaRPr/>
          </a:p>
        </p:txBody>
      </p:sp>
      <p:pic>
        <p:nvPicPr>
          <p:cNvPr descr="A picture containing table, small, sitting, computer&#10;&#10;Description automatically generated"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5685" y="1350946"/>
            <a:ext cx="5038115" cy="4756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6/1/2020 Progress</a:t>
            </a:r>
            <a:endParaRPr/>
          </a:p>
        </p:txBody>
      </p:sp>
      <p:sp>
        <p:nvSpPr>
          <p:cNvPr id="221" name="Google Shape;221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i="1" lang="en-US">
                <a:solidFill>
                  <a:schemeClr val="lt1"/>
                </a:solidFill>
              </a:rPr>
              <a:t>*Archived Progress from 3:30 AM on 6/1/2020</a:t>
            </a:r>
            <a:endParaRPr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227" name="Google Shape;227;p21"/>
          <p:cNvSpPr txBox="1"/>
          <p:nvPr>
            <p:ph idx="1" type="body"/>
          </p:nvPr>
        </p:nvSpPr>
        <p:spPr>
          <a:xfrm>
            <a:off x="838200" y="1900905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Current parts/assembly files updated to “Oyster_Washing_Shared” 🡪 “Frame” 🡪 “Chayce”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Need to add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Pump on boat deck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End-cap jets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Lid latches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Wire mesh flooring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Oyster cage within frame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Wire mesh front/back (from John)</a:t>
            </a:r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9360" y="1690688"/>
            <a:ext cx="5086574" cy="41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Frame Assembly</a:t>
            </a:r>
            <a:endParaRPr/>
          </a:p>
        </p:txBody>
      </p:sp>
      <p:sp>
        <p:nvSpPr>
          <p:cNvPr id="234" name="Google Shape;234;p22"/>
          <p:cNvSpPr txBox="1"/>
          <p:nvPr>
            <p:ph idx="1" type="body"/>
          </p:nvPr>
        </p:nvSpPr>
        <p:spPr>
          <a:xfrm>
            <a:off x="838200" y="1900905"/>
            <a:ext cx="27813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Vertical members support the end-cap restraints and indexing motor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Inlet tubing to central manifold on same side as indexing motor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Blue tube indicates water</a:t>
            </a:r>
            <a:endParaRPr/>
          </a:p>
        </p:txBody>
      </p:sp>
      <p:pic>
        <p:nvPicPr>
          <p:cNvPr descr="A picture containing toy, table&#10;&#10;Description automatically generated" id="235" name="Google Shape;2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0912" y="1690688"/>
            <a:ext cx="3489910" cy="3905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7447" y="1690688"/>
            <a:ext cx="3706853" cy="3905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Motor-Manifold Section</a:t>
            </a:r>
            <a:endParaRPr/>
          </a:p>
        </p:txBody>
      </p:sp>
      <p:sp>
        <p:nvSpPr>
          <p:cNvPr id="242" name="Google Shape;242;p23"/>
          <p:cNvSpPr txBox="1"/>
          <p:nvPr>
            <p:ph idx="1" type="body"/>
          </p:nvPr>
        </p:nvSpPr>
        <p:spPr>
          <a:xfrm>
            <a:off x="838200" y="1900905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Central manifold pair symmetric with central plane of cage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Black box attached to manifold pair represents valve</a:t>
            </a:r>
            <a:endParaRPr/>
          </a:p>
        </p:txBody>
      </p:sp>
      <p:pic>
        <p:nvPicPr>
          <p:cNvPr descr="A picture containing toy&#10;&#10;Description automatically generated" id="243" name="Google Shape;2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0470" y="1900905"/>
            <a:ext cx="4483330" cy="3791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6/1/2020 Progress</a:t>
            </a:r>
            <a:endParaRPr/>
          </a:p>
        </p:txBody>
      </p:sp>
      <p:sp>
        <p:nvSpPr>
          <p:cNvPr id="249" name="Google Shape;249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i="1" lang="en-US">
                <a:solidFill>
                  <a:schemeClr val="lt1"/>
                </a:solidFill>
              </a:rPr>
              <a:t>*Archived Progress from 8:00 AM on 6/1/2020</a:t>
            </a:r>
            <a:endParaRPr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8:00 AM Progress</a:t>
            </a:r>
            <a:endParaRPr/>
          </a:p>
        </p:txBody>
      </p:sp>
      <p:sp>
        <p:nvSpPr>
          <p:cNvPr id="255" name="Google Shape;255;p25"/>
          <p:cNvSpPr txBox="1"/>
          <p:nvPr>
            <p:ph idx="1" type="body"/>
          </p:nvPr>
        </p:nvSpPr>
        <p:spPr>
          <a:xfrm>
            <a:off x="838200" y="1900905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Current parts/assembly files updated to “Oyster_Washing_Shared” 🡪 “Frame” 🡪 “Chayce”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Need to add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Tubing and pump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Lid latches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Legs and wire mesh flooring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Motor/Housing and cage restraints (from Raghav)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Wire mesh front/back (from John)</a:t>
            </a:r>
            <a:endParaRPr/>
          </a:p>
        </p:txBody>
      </p:sp>
      <p:pic>
        <p:nvPicPr>
          <p:cNvPr id="256" name="Google Shape;2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8053" y="1900905"/>
            <a:ext cx="4945747" cy="4650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8:00 AM Frame Assembly</a:t>
            </a:r>
            <a:endParaRPr/>
          </a:p>
        </p:txBody>
      </p:sp>
      <p:sp>
        <p:nvSpPr>
          <p:cNvPr id="262" name="Google Shape;262;p26"/>
          <p:cNvSpPr txBox="1"/>
          <p:nvPr>
            <p:ph idx="1" type="body"/>
          </p:nvPr>
        </p:nvSpPr>
        <p:spPr>
          <a:xfrm>
            <a:off x="838200" y="1900905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Device mounted onto boat railing by two people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grasping the two respective handles on their sides; one integrated into the pivot and one integrated into the side of the frame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Red circles indicate the two grasping points for one of the two handlers</a:t>
            </a:r>
            <a:endParaRPr/>
          </a:p>
        </p:txBody>
      </p:sp>
      <p:pic>
        <p:nvPicPr>
          <p:cNvPr descr="A picture containing table&#10;&#10;Description automatically generated" id="263" name="Google Shape;2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6413" y="1572126"/>
            <a:ext cx="5168028" cy="4166937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6"/>
          <p:cNvSpPr/>
          <p:nvPr/>
        </p:nvSpPr>
        <p:spPr>
          <a:xfrm>
            <a:off x="8925978" y="3467325"/>
            <a:ext cx="608898" cy="608898"/>
          </a:xfrm>
          <a:prstGeom prst="ellipse">
            <a:avLst/>
          </a:prstGeom>
          <a:solidFill>
            <a:srgbClr val="FF0000">
              <a:alpha val="24705"/>
            </a:srgbClr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10221378" y="3113371"/>
            <a:ext cx="420629" cy="420629"/>
          </a:xfrm>
          <a:prstGeom prst="ellipse">
            <a:avLst/>
          </a:prstGeom>
          <a:solidFill>
            <a:srgbClr val="FF0000">
              <a:alpha val="24705"/>
            </a:srgbClr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8:00 AM Lid Assembly</a:t>
            </a:r>
            <a:endParaRPr/>
          </a:p>
        </p:txBody>
      </p:sp>
      <p:sp>
        <p:nvSpPr>
          <p:cNvPr id="271" name="Google Shape;271;p27"/>
          <p:cNvSpPr txBox="1"/>
          <p:nvPr>
            <p:ph idx="1" type="body"/>
          </p:nvPr>
        </p:nvSpPr>
        <p:spPr>
          <a:xfrm>
            <a:off x="838200" y="1900905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Plastic lid with plexiglass sides</a:t>
            </a:r>
            <a:endParaRPr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Simple hinge on the back of the lid</a:t>
            </a:r>
            <a:endParaRPr/>
          </a:p>
        </p:txBody>
      </p:sp>
      <p:pic>
        <p:nvPicPr>
          <p:cNvPr id="272" name="Google Shape;2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2920" y="1906836"/>
            <a:ext cx="4810880" cy="3539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8:00 AM Manifold Assembly</a:t>
            </a:r>
            <a:endParaRPr/>
          </a:p>
        </p:txBody>
      </p:sp>
      <p:sp>
        <p:nvSpPr>
          <p:cNvPr id="278" name="Google Shape;278;p28"/>
          <p:cNvSpPr txBox="1"/>
          <p:nvPr>
            <p:ph idx="1" type="body"/>
          </p:nvPr>
        </p:nvSpPr>
        <p:spPr>
          <a:xfrm>
            <a:off x="838200" y="1900905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Unsure if this was the exact layout discussed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top and bottom manifold (positioned at top and bottom of ~5” tall cage; straddles center line)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Plugs indicated in black and nozzles indicated by bronze</a:t>
            </a:r>
            <a:endParaRPr/>
          </a:p>
        </p:txBody>
      </p:sp>
      <p:pic>
        <p:nvPicPr>
          <p:cNvPr descr="A picture containing toy&#10;&#10;Description automatically generated" id="279" name="Google Shape;27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2161" y="2165685"/>
            <a:ext cx="4807820" cy="1904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8:00 AM Clamp Assembly</a:t>
            </a:r>
            <a:endParaRPr/>
          </a:p>
        </p:txBody>
      </p:sp>
      <p:sp>
        <p:nvSpPr>
          <p:cNvPr id="285" name="Google Shape;285;p29"/>
          <p:cNvSpPr txBox="1"/>
          <p:nvPr>
            <p:ph idx="1" type="body"/>
          </p:nvPr>
        </p:nvSpPr>
        <p:spPr>
          <a:xfrm>
            <a:off x="838200" y="1900905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Angles range from 0 – 30 degrees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Angle offset with respect to the vertical orientation of the frame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Simple pin slots to set frame to desired pivot angle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Screw to secure clamp</a:t>
            </a:r>
            <a:endParaRPr/>
          </a:p>
        </p:txBody>
      </p:sp>
      <p:pic>
        <p:nvPicPr>
          <p:cNvPr descr="A picture containing indoor, toy, sitting, white&#10;&#10;Description automatically generated" id="286" name="Google Shape;28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5724" y="1900905"/>
            <a:ext cx="4388076" cy="3372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Front View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900905"/>
            <a:ext cx="436990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sides protrude ~5” here but actually only protrude ~2” in the CAD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Solenoids now point upward from control box and are in line with central manifold inlets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Lift now sits on frame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ask John to readjust lift even more</a:t>
            </a:r>
            <a:endParaRPr/>
          </a:p>
        </p:txBody>
      </p:sp>
      <p:pic>
        <p:nvPicPr>
          <p:cNvPr descr="A picture containing white, computer, monitor, table&#10;&#10;Description automatically generated"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3898" y="781924"/>
            <a:ext cx="2918075" cy="2647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3898" y="3712015"/>
            <a:ext cx="2935081" cy="2411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*5” VS 2” Protruded Sides</a:t>
            </a:r>
            <a:endParaRPr/>
          </a:p>
        </p:txBody>
      </p:sp>
      <p:pic>
        <p:nvPicPr>
          <p:cNvPr descr="A picture containing white, computer, bed&#10;&#10;Description automatically generated" id="106" name="Google Shape;106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6827" y="2120970"/>
            <a:ext cx="3791145" cy="34355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white, computer, monitor, table&#10;&#10;Description automatically generated" id="107" name="Google Shape;10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5098" y="2117432"/>
            <a:ext cx="3791145" cy="34390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4"/>
          <p:cNvCxnSpPr/>
          <p:nvPr/>
        </p:nvCxnSpPr>
        <p:spPr>
          <a:xfrm>
            <a:off x="6096000" y="2190750"/>
            <a:ext cx="0" cy="396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Rear View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838200" y="1900905"/>
            <a:ext cx="436990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 conical prongs are patterned around the central axis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manifold height has been reduced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centerline of the cage is now closer to the lid</a:t>
            </a:r>
            <a:endParaRPr/>
          </a:p>
        </p:txBody>
      </p:sp>
      <p:pic>
        <p:nvPicPr>
          <p:cNvPr descr="A close up of a device&#10;&#10;Description automatically generated"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649581"/>
            <a:ext cx="3948928" cy="27794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able&#10;&#10;Description automatically generated" id="116" name="Google Shape;11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5298" y="3713456"/>
            <a:ext cx="4270331" cy="2574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Left View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838200" y="1900905"/>
            <a:ext cx="436990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protrusions in the sides were only made in the bottom for the sake of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extend the protrusion upwards and veer around the pivot mechanism</a:t>
            </a:r>
            <a:endParaRPr/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6130" y="1043290"/>
            <a:ext cx="3339995" cy="4771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Section View</a:t>
            </a: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838200" y="1900905"/>
            <a:ext cx="436990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Manifold path currently limited by pivot arm</a:t>
            </a:r>
            <a:endParaRPr/>
          </a:p>
        </p:txBody>
      </p:sp>
      <p:pic>
        <p:nvPicPr>
          <p:cNvPr descr="A picture containing table, computer, book, sitting&#10;&#10;Description automatically generated" id="130" name="Google Shape;1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3002" y="1690688"/>
            <a:ext cx="3088018" cy="31344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oy, sitting, black, green&#10;&#10;Description automatically generated" id="131" name="Google Shape;13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4700" y="1793739"/>
            <a:ext cx="3465942" cy="2997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6/2/2020 Progress</a:t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i="1" lang="en-US">
                <a:solidFill>
                  <a:schemeClr val="lt1"/>
                </a:solidFill>
              </a:rPr>
              <a:t>*Archived Progress from 10:00 AM on 6/2/2020</a:t>
            </a:r>
            <a:endParaRPr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838200" y="1900905"/>
            <a:ext cx="436990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Updates: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New lift handles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Sliding manifold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Lift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Reduced frame cavity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Bottom frame bar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Need to add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End-cap jets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Lid latches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Aesthetics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Tubing</a:t>
            </a:r>
            <a:endParaRPr/>
          </a:p>
        </p:txBody>
      </p:sp>
      <p:pic>
        <p:nvPicPr>
          <p:cNvPr descr="A picture containing table, cake, sitting, birthday&#10;&#10;Description automatically generated" id="144" name="Google Shape;1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7228" y="1017325"/>
            <a:ext cx="5326572" cy="482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2020-06-01T08:44:45Z</dcterms:created>
  <dc:creator>Chayce Wong</dc:creator>
</cp:coreProperties>
</file>