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5" r:id="rId9"/>
    <p:sldId id="264" r:id="rId10"/>
    <p:sldId id="266" r:id="rId11"/>
  </p:sldIdLst>
  <p:sldSz cx="15544800" cy="9144000"/>
  <p:notesSz cx="6858000" cy="9144000"/>
  <p:defaultTextStyle>
    <a:defPPr>
      <a:defRPr lang="en-US"/>
    </a:defPPr>
    <a:lvl1pPr marL="0" algn="l" defTabSz="135044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75221" algn="l" defTabSz="135044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50441" algn="l" defTabSz="135044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25662" algn="l" defTabSz="135044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00882" algn="l" defTabSz="135044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376103" algn="l" defTabSz="135044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051324" algn="l" defTabSz="135044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26545" algn="l" defTabSz="135044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01766" algn="l" defTabSz="135044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900" y="-90"/>
      </p:cViewPr>
      <p:guideLst>
        <p:guide orient="horz" pos="2880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FDC18-C09B-4004-878F-0C45E7C09614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14350" y="685800"/>
            <a:ext cx="5829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5F406-3A1E-4DB6-BE01-897C76B109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35044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75221" algn="l" defTabSz="135044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50441" algn="l" defTabSz="135044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2025662" algn="l" defTabSz="135044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700882" algn="l" defTabSz="135044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376103" algn="l" defTabSz="135044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4051324" algn="l" defTabSz="135044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726545" algn="l" defTabSz="135044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401766" algn="l" defTabSz="135044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5544800" cy="9144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1074" tIns="70537" rIns="141074" bIns="70537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111032" y="93007"/>
            <a:ext cx="15322732" cy="8922935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02180" y="4267200"/>
            <a:ext cx="10881360" cy="2133600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2"/>
                </a:solidFill>
              </a:defRPr>
            </a:lvl1pPr>
            <a:lvl2pPr marL="705368" indent="0" algn="ctr">
              <a:buNone/>
            </a:lvl2pPr>
            <a:lvl3pPr marL="1410736" indent="0" algn="ctr">
              <a:buNone/>
            </a:lvl3pPr>
            <a:lvl4pPr marL="2116104" indent="0" algn="ctr">
              <a:buNone/>
            </a:lvl4pPr>
            <a:lvl5pPr marL="2821473" indent="0" algn="ctr">
              <a:buNone/>
            </a:lvl5pPr>
            <a:lvl6pPr marL="3526841" indent="0" algn="ctr">
              <a:buNone/>
            </a:lvl6pPr>
            <a:lvl7pPr marL="4232209" indent="0" algn="ctr">
              <a:buNone/>
            </a:lvl7pPr>
            <a:lvl8pPr marL="4937577" indent="0" algn="ctr">
              <a:buNone/>
            </a:lvl8pPr>
            <a:lvl9pPr marL="5642945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EF73-1726-4CCD-AA16-AD729DB548ED}" type="datetime1">
              <a:rPr lang="en-US" smtClean="0"/>
              <a:pPr/>
              <a:t>11/9/2019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984" y="1932405"/>
            <a:ext cx="15336613" cy="203646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06984" y="1862294"/>
            <a:ext cx="15336613" cy="160773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06984" y="3968865"/>
            <a:ext cx="15336613" cy="147376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77240" y="2007908"/>
            <a:ext cx="13990320" cy="1960033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CDA9-A2E6-443F-A8D1-8914A6D0EA58}" type="datetime1">
              <a:rPr lang="en-US" smtClean="0"/>
              <a:pPr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366189"/>
            <a:ext cx="3419856" cy="780203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480" y="366188"/>
            <a:ext cx="9456420" cy="780203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64A5-8E60-4E1C-AFF6-9DC4E2CC509E}" type="datetime1">
              <a:rPr lang="en-US" smtClean="0"/>
              <a:pPr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AB8E-A00E-494C-BA75-3DBDB9BE23CB}" type="datetime1">
              <a:rPr lang="en-US" smtClean="0"/>
              <a:pPr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54480" y="1930400"/>
            <a:ext cx="13213080" cy="6096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5544800" cy="9144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1074" tIns="70537" rIns="141074" bIns="70537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111032" y="93007"/>
            <a:ext cx="15322732" cy="8922935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1270001"/>
            <a:ext cx="13213080" cy="1816100"/>
          </a:xfrm>
        </p:spPr>
        <p:txBody>
          <a:bodyPr anchor="b" anchorCtr="0"/>
          <a:lstStyle>
            <a:lvl1pPr algn="l">
              <a:buNone/>
              <a:defRPr sz="62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3397251"/>
            <a:ext cx="13213080" cy="1784349"/>
          </a:xfrm>
        </p:spPr>
        <p:txBody>
          <a:bodyPr anchor="t" anchorCtr="0"/>
          <a:lstStyle>
            <a:lvl1pPr marL="0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E11-05EA-478A-8B12-61D84E2C6D67}" type="datetime1">
              <a:rPr lang="en-US" smtClean="0"/>
              <a:pPr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60170" y="8229600"/>
            <a:ext cx="6800850" cy="609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118001" y="3169107"/>
            <a:ext cx="15322976" cy="1219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17549" y="3121967"/>
            <a:ext cx="15323428" cy="6095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16121" y="3291840"/>
            <a:ext cx="15324856" cy="6096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8717" y="8278368"/>
            <a:ext cx="777240" cy="609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6682-7EAB-40C0-A193-1710DD748413}" type="datetime1">
              <a:rPr lang="en-US" smtClean="0"/>
              <a:pPr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554480" y="1930400"/>
            <a:ext cx="6373368" cy="6096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387715" y="1930400"/>
            <a:ext cx="6373368" cy="6096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0" y="364067"/>
            <a:ext cx="13213080" cy="1524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1930400"/>
            <a:ext cx="6347460" cy="1016000"/>
          </a:xfrm>
          <a:noFill/>
          <a:ln w="12700" cap="sq" cmpd="sng" algn="ctr">
            <a:noFill/>
            <a:prstDash val="solid"/>
          </a:ln>
        </p:spPr>
        <p:txBody>
          <a:bodyPr lIns="141074" anchor="b" anchorCtr="0">
            <a:noAutofit/>
          </a:bodyPr>
          <a:lstStyle>
            <a:lvl1pPr marL="0" indent="0">
              <a:buNone/>
              <a:defRPr sz="37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3100" b="1"/>
            </a:lvl2pPr>
            <a:lvl3pPr>
              <a:buNone/>
              <a:defRPr sz="2800" b="1"/>
            </a:lvl3pPr>
            <a:lvl4pPr>
              <a:buNone/>
              <a:defRPr sz="2500" b="1"/>
            </a:lvl4pPr>
            <a:lvl5pPr>
              <a:buNone/>
              <a:defRPr sz="25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8420100" y="1930400"/>
            <a:ext cx="6347460" cy="1016000"/>
          </a:xfrm>
          <a:noFill/>
          <a:ln w="12700" cap="sq" cmpd="sng" algn="ctr">
            <a:noFill/>
            <a:prstDash val="solid"/>
          </a:ln>
        </p:spPr>
        <p:txBody>
          <a:bodyPr lIns="141074" anchor="b" anchorCtr="0">
            <a:noAutofit/>
          </a:bodyPr>
          <a:lstStyle>
            <a:lvl1pPr marL="0" indent="0">
              <a:buNone/>
              <a:defRPr sz="37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3100" b="1"/>
            </a:lvl2pPr>
            <a:lvl3pPr>
              <a:buNone/>
              <a:defRPr sz="2800" b="1"/>
            </a:lvl3pPr>
            <a:lvl4pPr>
              <a:buNone/>
              <a:defRPr sz="2500" b="1"/>
            </a:lvl4pPr>
            <a:lvl5pPr>
              <a:buNone/>
              <a:defRPr sz="25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7805-B3FE-4DBD-A7C6-133F0549060E}" type="datetime1">
              <a:rPr lang="en-US" smtClean="0"/>
              <a:pPr/>
              <a:t>11/9/2019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554480" y="2997200"/>
            <a:ext cx="6347460" cy="51816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8420100" y="2997200"/>
            <a:ext cx="6347460" cy="51816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446C-A10D-4089-9282-D17E1E58FDFA}" type="datetime1">
              <a:rPr lang="en-US" smtClean="0"/>
              <a:pPr/>
              <a:t>11/9/2019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1509-C401-4616-B9F3-3DE4BE29E31D}" type="datetime1">
              <a:rPr lang="en-US" smtClean="0"/>
              <a:pPr/>
              <a:t>11/9/2019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5544800" cy="9144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108814" y="93007"/>
            <a:ext cx="15322732" cy="892454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0" y="364067"/>
            <a:ext cx="13213080" cy="1524000"/>
          </a:xfrm>
        </p:spPr>
        <p:txBody>
          <a:bodyPr anchor="b" anchorCtr="0"/>
          <a:lstStyle>
            <a:lvl1pPr algn="l">
              <a:buNone/>
              <a:defRPr sz="62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554480" y="2133600"/>
            <a:ext cx="3238500" cy="5994400"/>
          </a:xfrm>
        </p:spPr>
        <p:txBody>
          <a:bodyPr/>
          <a:lstStyle>
            <a:lvl1pPr marL="0" indent="0">
              <a:buNone/>
              <a:defRPr sz="2800"/>
            </a:lvl1pPr>
            <a:lvl2pPr>
              <a:buNone/>
              <a:defRPr sz="1900"/>
            </a:lvl2pPr>
            <a:lvl3pPr>
              <a:buNone/>
              <a:defRPr sz="15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530D-11CC-444B-BA18-0C18DD1119F1}" type="datetime1">
              <a:rPr lang="en-US" smtClean="0"/>
              <a:pPr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5052060" y="2133600"/>
            <a:ext cx="9715500" cy="59944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0" y="6534067"/>
            <a:ext cx="12435840" cy="696384"/>
          </a:xfrm>
        </p:spPr>
        <p:txBody>
          <a:bodyPr anchor="ctr">
            <a:noAutofit/>
          </a:bodyPr>
          <a:lstStyle>
            <a:lvl1pPr algn="l">
              <a:buNone/>
              <a:defRPr sz="43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80" y="7261100"/>
            <a:ext cx="12435840" cy="914400"/>
          </a:xfrm>
        </p:spPr>
        <p:txBody>
          <a:bodyPr/>
          <a:lstStyle>
            <a:lvl1pPr marL="0" indent="0">
              <a:buFontTx/>
              <a:buNone/>
              <a:defRPr sz="25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07D8-D2A8-438E-8F70-6269B0915AC4}" type="datetime1">
              <a:rPr lang="en-US" smtClean="0"/>
              <a:pPr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54480" y="8229600"/>
            <a:ext cx="6606540" cy="609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8717" y="8278368"/>
            <a:ext cx="777240" cy="609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116122" y="6244740"/>
            <a:ext cx="15311628" cy="1219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16465" y="6200633"/>
            <a:ext cx="15311286" cy="6095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16468" y="6364299"/>
            <a:ext cx="15311283" cy="65076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6125" y="88901"/>
            <a:ext cx="15303184" cy="6108700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49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5544800" cy="9144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1074" tIns="70537" rIns="141074" bIns="70537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08814" y="93007"/>
            <a:ext cx="15322732" cy="892454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54480" y="366184"/>
            <a:ext cx="13213080" cy="1524000"/>
          </a:xfrm>
          <a:prstGeom prst="rect">
            <a:avLst/>
          </a:prstGeom>
        </p:spPr>
        <p:txBody>
          <a:bodyPr lIns="141074" tIns="70537" rIns="141074" bIns="141074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54480" y="1930400"/>
            <a:ext cx="13213080" cy="6096000"/>
          </a:xfrm>
          <a:prstGeom prst="rect">
            <a:avLst/>
          </a:prstGeom>
        </p:spPr>
        <p:txBody>
          <a:bodyPr lIns="141074" tIns="70537" rIns="141074" bIns="7053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10492740" y="8255000"/>
            <a:ext cx="4210050" cy="635000"/>
          </a:xfrm>
          <a:prstGeom prst="rect">
            <a:avLst/>
          </a:prstGeom>
        </p:spPr>
        <p:txBody>
          <a:bodyPr lIns="141074" tIns="70537" rIns="141074" bIns="70537" anchor="ctr" anchorCtr="0"/>
          <a:lstStyle>
            <a:lvl1pPr algn="r" eaLnBrk="1" latinLnBrk="0" hangingPunct="1">
              <a:defRPr kumimoji="0" sz="2200">
                <a:solidFill>
                  <a:schemeClr val="tx2"/>
                </a:solidFill>
              </a:defRPr>
            </a:lvl1pPr>
          </a:lstStyle>
          <a:p>
            <a:fld id="{7AAE944E-634A-449D-A405-E6FA1073B7F9}" type="datetime1">
              <a:rPr lang="en-US" smtClean="0"/>
              <a:pPr/>
              <a:t>11/9/2019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54480" y="8229600"/>
            <a:ext cx="6736080" cy="609600"/>
          </a:xfrm>
          <a:prstGeom prst="rect">
            <a:avLst/>
          </a:prstGeom>
        </p:spPr>
        <p:txBody>
          <a:bodyPr lIns="141074" tIns="70537" rIns="141074" bIns="70537" anchor="ctr" anchorCtr="0"/>
          <a:lstStyle>
            <a:lvl1pPr eaLnBrk="1" latinLnBrk="0" hangingPunct="1">
              <a:defRPr kumimoji="0" sz="2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248717" y="8280400"/>
            <a:ext cx="777240" cy="6096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2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6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23221" indent="-423221" algn="l" rtl="0" eaLnBrk="1" latinLnBrk="0" hangingPunct="1">
        <a:spcBef>
          <a:spcPts val="895"/>
        </a:spcBef>
        <a:buClr>
          <a:schemeClr val="accent1"/>
        </a:buClr>
        <a:buSzPct val="85000"/>
        <a:buFont typeface="Wingdings 2"/>
        <a:buChar char=""/>
        <a:defRPr kumimoji="0"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846442" indent="-352684" algn="l" rtl="0" eaLnBrk="1" latinLnBrk="0" hangingPunct="1">
        <a:spcBef>
          <a:spcPts val="571"/>
        </a:spcBef>
        <a:buClr>
          <a:schemeClr val="accent2"/>
        </a:buClr>
        <a:buSzPct val="85000"/>
        <a:buFont typeface="Wingdings 2"/>
        <a:buChar char="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663" indent="-352684" algn="l" rtl="0" eaLnBrk="1" latinLnBrk="0" hangingPunct="1">
        <a:spcBef>
          <a:spcPts val="571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1692884" indent="-352684" algn="l" rtl="0" eaLnBrk="1" latinLnBrk="0" hangingPunct="1">
        <a:spcBef>
          <a:spcPts val="571"/>
        </a:spcBef>
        <a:buClr>
          <a:schemeClr val="accent3"/>
        </a:buClr>
        <a:buSzPct val="80000"/>
        <a:buFont typeface="Wingdings 2"/>
        <a:buChar char="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6104" indent="-352684" algn="l" rtl="0" eaLnBrk="1" latinLnBrk="0" hangingPunct="1">
        <a:spcBef>
          <a:spcPts val="571"/>
        </a:spcBef>
        <a:buClr>
          <a:schemeClr val="accent3"/>
        </a:buClr>
        <a:buFontTx/>
        <a:buChar char="o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25" indent="-352684" algn="l" rtl="0" eaLnBrk="1" latinLnBrk="0" hangingPunct="1">
        <a:spcBef>
          <a:spcPts val="571"/>
        </a:spcBef>
        <a:buClr>
          <a:schemeClr val="accent3"/>
        </a:buClr>
        <a:buChar char="•"/>
        <a:defRPr kumimoji="0" sz="2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62546" indent="-352684" algn="l" rtl="0" eaLnBrk="1" latinLnBrk="0" hangingPunct="1">
        <a:spcBef>
          <a:spcPts val="571"/>
        </a:spcBef>
        <a:buClr>
          <a:schemeClr val="accent2"/>
        </a:buClr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385767" indent="-352684" algn="l" rtl="0" eaLnBrk="1" latinLnBrk="0" hangingPunct="1">
        <a:spcBef>
          <a:spcPts val="571"/>
        </a:spcBef>
        <a:buClr>
          <a:schemeClr val="accent1">
            <a:tint val="60000"/>
          </a:schemeClr>
        </a:buClr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808988" indent="-352684" algn="l" rtl="0" eaLnBrk="1" latinLnBrk="0" hangingPunct="1">
        <a:spcBef>
          <a:spcPts val="571"/>
        </a:spcBef>
        <a:buClr>
          <a:schemeClr val="accent2">
            <a:tint val="60000"/>
          </a:schemeClr>
        </a:buClr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7053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41073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1161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8214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5268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42322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9375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6429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304800"/>
            <a:ext cx="33794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Candara" pitchFamily="34" charset="0"/>
              </a:rPr>
              <a:t>What is Pod ?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304800"/>
            <a:ext cx="1257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Candara" pitchFamily="34" charset="0"/>
              </a:rPr>
              <a:t>The Pause Container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304800"/>
            <a:ext cx="55611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Candara" pitchFamily="34" charset="0"/>
              </a:rPr>
              <a:t>Single container Pods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304800"/>
            <a:ext cx="52693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Candara" pitchFamily="34" charset="0"/>
              </a:rPr>
              <a:t>Multi Container Pods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304800"/>
            <a:ext cx="52693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Candara" pitchFamily="34" charset="0"/>
              </a:rPr>
              <a:t>Multi Container Pods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3074" name="AutoShape 2" descr="example pod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304800"/>
            <a:ext cx="76145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Candara" pitchFamily="34" charset="0"/>
              </a:rPr>
              <a:t>Why single container per Pod ?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304800"/>
            <a:ext cx="6248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Candara" pitchFamily="34" charset="0"/>
              </a:rPr>
              <a:t>Life time of Pods</a:t>
            </a:r>
          </a:p>
          <a:p>
            <a:endParaRPr lang="en-US" sz="4400" b="1" dirty="0" smtClean="0">
              <a:solidFill>
                <a:schemeClr val="accent1">
                  <a:lumMod val="75000"/>
                </a:schemeClr>
              </a:solidFill>
              <a:latin typeface="Candara" pitchFamily="34" charset="0"/>
            </a:endParaRPr>
          </a:p>
          <a:p>
            <a:endParaRPr lang="en-US" sz="4400" b="1" dirty="0">
              <a:solidFill>
                <a:schemeClr val="accent1">
                  <a:lumMod val="75000"/>
                </a:schemeClr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304800"/>
            <a:ext cx="47035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Candara" pitchFamily="34" charset="0"/>
              </a:rPr>
              <a:t>Pods &amp; Controllers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304800"/>
            <a:ext cx="36234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Candara" pitchFamily="34" charset="0"/>
              </a:rPr>
              <a:t>Pod Template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304800"/>
            <a:ext cx="1257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Candara" pitchFamily="34" charset="0"/>
              </a:rPr>
              <a:t>Shared resources in pod for containers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128</TotalTime>
  <Words>47</Words>
  <Application>Microsoft Office PowerPoint</Application>
  <PresentationFormat>Custom</PresentationFormat>
  <Paragraphs>20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Nareshwar</dc:creator>
  <cp:lastModifiedBy>Nareshwar</cp:lastModifiedBy>
  <cp:revision>18</cp:revision>
  <dcterms:created xsi:type="dcterms:W3CDTF">2006-08-16T00:00:00Z</dcterms:created>
  <dcterms:modified xsi:type="dcterms:W3CDTF">2019-11-09T07:23:31Z</dcterms:modified>
</cp:coreProperties>
</file>