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46285c9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46285c9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46285c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46285c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46285c9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46285c9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7788c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7788c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46285c9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46285c9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e46285c9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e46285c9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55750" y="2306275"/>
            <a:ext cx="7432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solidFill>
                  <a:schemeClr val="dk1"/>
                </a:solidFill>
              </a:rPr>
              <a:t>IoT BASED SMART FARMING</a:t>
            </a:r>
            <a:endParaRPr sz="438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96452" y="4205275"/>
            <a:ext cx="71511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97">
                <a:solidFill>
                  <a:srgbClr val="3949AB"/>
                </a:solidFill>
              </a:rPr>
              <a:t>RAGAVA KRISHNAN N S - 210701201 | SADIQ PEER MOHAMED K - 210701522</a:t>
            </a:r>
            <a:endParaRPr sz="1297">
              <a:solidFill>
                <a:srgbClr val="3949A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PURPOSE OF THE PROJECT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71250"/>
            <a:ext cx="74316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IoT smart farming project aims to improve farming by using technology to monitor conditions like temperature, humidity, and soil moisture. 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automatically adjusts watering based on real-time data. Sensors and cloud connectivity help optimize water use and crop management, making farming more efficient and productive. 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Farmers can check and control their fields remotely using a web app, ensuring better crop growth and sustainability. 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helps make farming more efficient and resilient compared to traditional methods.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Soil moisture sensor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ESP8266 Microcontroller (NodeMCU)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Relay Module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 Pump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9V Battery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 &amp; Humidity Sensor (DHT11)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87" y="1171675"/>
            <a:ext cx="4328425" cy="37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0" y="1070500"/>
            <a:ext cx="79824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" sz="1350"/>
              <a:t>Precision Irrigation:</a:t>
            </a:r>
            <a:r>
              <a:rPr lang="en" sz="1350"/>
              <a:t> IoT sensors measure soil moisture levels in real-time, ensuring that water is applied only when and where it is needed. This reduces water waste and optimizes water usage.</a:t>
            </a:r>
            <a:endParaRPr sz="1350"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" sz="1350"/>
              <a:t>Automated Scheduling:</a:t>
            </a:r>
            <a:r>
              <a:rPr lang="en" sz="1350"/>
              <a:t> Smart irrigation systems automatically adjust watering schedules based on soil moisture data, weather forecasts, and plant needs, leading to more efficient water use.</a:t>
            </a:r>
            <a:endParaRPr b="1" sz="1350"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" sz="1350"/>
              <a:t>Optimal Soil Moisture Levels:</a:t>
            </a:r>
            <a:r>
              <a:rPr lang="en" sz="1350"/>
              <a:t> Maintaining ideal soil moisture conditions promotes healthier plant growth and higher yields. Consistent moisture levels prevent over- or under-watering, both of which can negatively impact crop health.</a:t>
            </a:r>
            <a:endParaRPr sz="1350"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" sz="1350"/>
              <a:t>Stress Reduction:</a:t>
            </a:r>
            <a:r>
              <a:rPr lang="en" sz="1350"/>
              <a:t> Proper irrigation reduces plant stress, enhancing growth and increasing resistance to diseases and pests.</a:t>
            </a:r>
            <a:endParaRPr b="1" sz="1350"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b="1" lang="en" sz="1350"/>
              <a:t>Reduced Water Bills:</a:t>
            </a:r>
            <a:r>
              <a:rPr lang="en" sz="1350"/>
              <a:t> Efficient water use leads to lower water consumption.</a:t>
            </a:r>
            <a:endParaRPr sz="13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SCOPE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0" y="1017800"/>
            <a:ext cx="88323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In conclusion, the implementation of an IoT smart farming system that monitors temperature and humidity and automates irrigation, along with a web app for real-time monitoring, significantly enhances the efficiency and productivity of modern agriculture by optimizing resource management and increasing yields. </a:t>
            </a:r>
            <a:endParaRPr sz="1765"/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The ability to remotely monitor and adjust irrigation settings allows farmers to make informed decisions, despite challenges like cost and maintenance. </a:t>
            </a:r>
            <a:endParaRPr sz="1765"/>
          </a:p>
          <a:p>
            <a:pPr indent="-3406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Looking ahead, integrating machine learning algorithms can further improve irrigation and crop yield efficiency.</a:t>
            </a:r>
            <a:endParaRPr sz="17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49AB"/>
                </a:solidFill>
              </a:rPr>
              <a:t>THANK YOU FOR THE TIME </a:t>
            </a:r>
            <a:endParaRPr>
              <a:solidFill>
                <a:srgbClr val="3949A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