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E69E-A2A6-4F17-8E97-3234A5F6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8589C-1BF8-4FD6-A8A9-9CC6777E5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50DA-E326-4EE4-A5BE-F4E3FA74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A440-8E8F-4416-8208-8BFCE2A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6DB0-9C0E-4EDA-8363-8BF96447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2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730C-D86B-4269-9FF2-47426ABD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20E3C-DED5-4307-BF8B-A5A06C94F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D662-9897-4E64-ADE9-D1C6C26A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C18E-B5B2-4EA2-9A7D-80C0F278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1D7F-46A5-4C4B-ADA8-5B6C9FF3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1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BDC93-C5C1-418C-9477-ABC3910C2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61568-F095-490C-93C6-9359C70E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A7337-59EA-451C-9B13-63CDBE12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031E-332A-4A1E-8690-1AF05AD7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8D65-8438-4D4E-B38C-DEB4AF2D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2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650A-52F5-49CA-AF04-7DA022CA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4210-C6AF-478A-A7F9-F0999F6D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9AE7-9F08-419C-B6BE-E0B26A04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329F-8788-493B-A865-4B2E948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5140-FDB2-476C-ABFD-86C48BDA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9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9C33-C594-472B-9A4B-FCE6837C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CCDC-0334-4FDB-8B6F-E7F335E0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40D1-85A7-441A-A462-D27DD89E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8EAF-E652-4C32-8585-E21B76F9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C4A84-6AEF-4929-A0FB-BFB0D26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B902-3148-4637-A28E-9E671215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BED4-3347-4E9B-A3E4-478172EED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1DAF8-A982-4215-9B22-58CC68B2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3EC4E-37E6-462B-A55A-62343667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96C9-4D23-466C-AC60-131E2A2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E0F6-3534-4FD6-BD2C-B86E1885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5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C230-0A87-4E2C-85B6-5E5ECD33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CA404-12DC-4FEE-974B-99709471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63BA6-861D-498E-9E0F-ADC82D22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B5437-A399-4B17-8118-7233747C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ABF53-77EA-4EFA-90F9-6BC3D4367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CFDB4-F5B3-4304-BE26-1EEDC3E5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72F2F-66BB-4538-BB0A-4D09EF6F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3453C-55FD-46D7-BFE8-AFF3BDB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9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A4FA-B82D-4D0A-A312-0B06D6EC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11693-E9CD-4DC5-B91C-C9B4B09A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91FF0-B08B-4013-84AA-B7A96830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48378-0F38-4F33-AB07-7D97D95F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A4E33-A0E2-4D00-8FBA-846427FB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0648D-73D6-47A5-9E0F-A38FC2A8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CF5E-C763-4E0E-AC8F-5A45A975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7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D83B-5E4C-43F2-A054-F44003D6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BFFA-14CC-4A73-8162-9E398735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B1B6D-C976-4337-8622-5ABEA9146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81989-C9CC-4461-839A-C9916169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2EA8B-C4AC-4ECB-9873-6755AAC9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C775D-D586-4EA7-B182-37B515F0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5466-5577-4668-BC15-75B5E063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77A8F-B663-4264-93F5-973AB3EF0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6DEDB-EE96-4DD4-AF70-6185FF0A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F2A92-7203-42FA-BC74-DF191FC0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20315-8DFC-4CB7-AB20-E20BFAF0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E42CB-2209-401F-AC78-FB130691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8ECE3-C96C-42C5-9445-D9AAD8AD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4625-5B12-4A19-A570-6ABD2944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1B00-F681-4981-AAD7-DD18EA8E9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3269-4C87-410A-A928-2440A9AF8D69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DFDF-98E2-4B14-8C51-7888C60C9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C529-F765-4201-A464-C382CCF00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0046-871B-45FC-871B-7CF0B1F1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0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EAD0-35B6-4322-A64F-833AF8CDD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FBFE8-DC98-4AAD-B0B4-2B6A3DFCE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ED82-7A2F-43BE-A8C5-8C58A1E6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6C0AD8-BA15-4FF2-893D-23C5F46D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983561"/>
              </p:ext>
            </p:extLst>
          </p:nvPr>
        </p:nvGraphicFramePr>
        <p:xfrm>
          <a:off x="838200" y="1825625"/>
          <a:ext cx="10515600" cy="6497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547048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80042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17413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Additional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Essentials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1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 can use speech recognition or face recognition api allow to create new 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Speech and face recognition will be effective in security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02669"/>
                  </a:ext>
                </a:extLst>
              </a:tr>
              <a:tr h="604066">
                <a:tc>
                  <a:txBody>
                    <a:bodyPr/>
                    <a:lstStyle/>
                    <a:p>
                      <a:r>
                        <a:rPr lang="en-IN" dirty="0"/>
                        <a:t>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Implementing through Azure bot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Live interaction with app ,no need to type text just interact with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6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Mobile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Developing app in all mobile platforms (Android ,IOS, Windows)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Supports all kind of mobile </a:t>
                      </a:r>
                      <a:r>
                        <a:rPr lang="en-IN" dirty="0" err="1"/>
                        <a:t>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8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Checking existing user while 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Through Face app azure services integrating with PowerApps detect whether the use already signed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Duplication of records will be avoided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Amount 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While applying loan if loan amount is more than the limitation trigger an alert voice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Gentle reminder for 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0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Account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 user face /voice authentication is successful but he/she wrongly answered security question account will be locked and notified to admin.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Account misuse will be  avoided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Loan amount due date text message alert to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Gentle reminder for the user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4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33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2018-11-15T17:21:59Z</dcterms:created>
  <dcterms:modified xsi:type="dcterms:W3CDTF">2018-11-15T18:22:07Z</dcterms:modified>
</cp:coreProperties>
</file>