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6" r:id="rId8"/>
    <p:sldId id="261" r:id="rId9"/>
    <p:sldId id="262" r:id="rId10"/>
    <p:sldId id="270" r:id="rId11"/>
    <p:sldId id="271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3EC7-30B3-47F9-8300-C13A7C82170E}" type="datetimeFigureOut">
              <a:rPr lang="en-US" smtClean="0"/>
              <a:pPr/>
              <a:t>12/19/2017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CC38-2541-44E6-B0AD-DBF4D28F7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States, HQL, Pagination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</a:t>
            </a:r>
            <a:r>
              <a:rPr lang="en-IN" b="1" dirty="0" smtClean="0"/>
              <a:t>use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If you are using </a:t>
            </a:r>
            <a:r>
              <a:rPr lang="en-IN" dirty="0" err="1" smtClean="0"/>
              <a:t>openSession</a:t>
            </a:r>
            <a:r>
              <a:rPr lang="en-IN" dirty="0" smtClean="0"/>
              <a:t>() then you have to use both </a:t>
            </a:r>
            <a:r>
              <a:rPr lang="en-IN" dirty="0" err="1" smtClean="0"/>
              <a:t>DynamicUpdate</a:t>
            </a:r>
            <a:r>
              <a:rPr lang="en-IN" dirty="0" smtClean="0"/>
              <a:t> and </a:t>
            </a:r>
            <a:r>
              <a:rPr lang="en-IN" dirty="0" err="1" smtClean="0"/>
              <a:t>SelectBeforeUpdate</a:t>
            </a:r>
            <a:r>
              <a:rPr lang="en-IN" dirty="0" smtClean="0"/>
              <a:t> to make it effective.</a:t>
            </a:r>
          </a:p>
          <a:p>
            <a:r>
              <a:rPr lang="en-IN" dirty="0" smtClean="0"/>
              <a:t>As </a:t>
            </a:r>
            <a:r>
              <a:rPr lang="en-IN" dirty="0" err="1" smtClean="0"/>
              <a:t>openSession</a:t>
            </a:r>
            <a:r>
              <a:rPr lang="en-IN" dirty="0" smtClean="0"/>
              <a:t> every time opens new session, any object you want to update, that object doesn't lies in that session so you have to use </a:t>
            </a:r>
            <a:r>
              <a:rPr lang="en-IN" dirty="0" err="1" smtClean="0"/>
              <a:t>SelectBeforeUpdate</a:t>
            </a:r>
            <a:r>
              <a:rPr lang="en-IN" dirty="0" smtClean="0"/>
              <a:t> to retrieve that object in session. </a:t>
            </a:r>
          </a:p>
          <a:p>
            <a:r>
              <a:rPr lang="en-IN" dirty="0" smtClean="0"/>
              <a:t>Then and then hibernate can determine how many fields are actually changed. So hibernate will update only changed field as we have set </a:t>
            </a:r>
            <a:r>
              <a:rPr lang="en-IN" dirty="0" err="1" smtClean="0"/>
              <a:t>DynamicUpdate</a:t>
            </a:r>
            <a:r>
              <a:rPr lang="en-IN" dirty="0" smtClean="0"/>
              <a:t>=true.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Dynamic-update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Hibernate </a:t>
            </a:r>
            <a:r>
              <a:rPr lang="en-IN" dirty="0"/>
              <a:t>allows you to use dynamic-update. It is optional and by default it is </a:t>
            </a:r>
            <a:r>
              <a:rPr lang="en-IN" dirty="0" smtClean="0"/>
              <a:t>false.</a:t>
            </a:r>
          </a:p>
          <a:p>
            <a:r>
              <a:rPr lang="en-IN" dirty="0" smtClean="0"/>
              <a:t>When </a:t>
            </a:r>
            <a:r>
              <a:rPr lang="en-IN" dirty="0"/>
              <a:t>dynamic-update is true it means UPDATE SQL is generated at runtime and it contains those columns whose values have </a:t>
            </a:r>
            <a:r>
              <a:rPr lang="en-IN" dirty="0" smtClean="0"/>
              <a:t>changed.</a:t>
            </a:r>
          </a:p>
          <a:p>
            <a:r>
              <a:rPr lang="en-IN" dirty="0" smtClean="0"/>
              <a:t>It </a:t>
            </a:r>
            <a:r>
              <a:rPr lang="en-IN" dirty="0"/>
              <a:t>tells Hibernate whether  to include unmodified properties in the SQL UPDATE statement. If you are using simple update then all value is set .</a:t>
            </a:r>
          </a:p>
          <a:p>
            <a:r>
              <a:rPr lang="en-IN" dirty="0"/>
              <a:t>It is good to use dynamic-insert or dynamic-update where huge number of columns in a table and you want to set value in some of </a:t>
            </a:r>
            <a:r>
              <a:rPr lang="en-IN" dirty="0" smtClean="0"/>
              <a:t>them.</a:t>
            </a:r>
          </a:p>
          <a:p>
            <a:r>
              <a:rPr lang="en-IN" dirty="0" smtClean="0"/>
              <a:t>When you change only the value of a single attribute of an object we know that Hibernate makes an update query with all attributes and their respective values.</a:t>
            </a:r>
          </a:p>
          <a:p>
            <a:r>
              <a:rPr lang="en-IN" dirty="0" smtClean="0"/>
              <a:t>Example of scenario:</a:t>
            </a:r>
          </a:p>
          <a:p>
            <a:pPr algn="just">
              <a:buNone/>
            </a:pPr>
            <a:r>
              <a:rPr lang="en-IN" dirty="0"/>
              <a:t>	</a:t>
            </a:r>
            <a:r>
              <a:rPr lang="en-IN" dirty="0" smtClean="0"/>
              <a:t>	employee.name = “new name”;</a:t>
            </a:r>
          </a:p>
          <a:p>
            <a:pPr algn="just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emp.merge</a:t>
            </a:r>
            <a:r>
              <a:rPr lang="en-IN" dirty="0" smtClean="0"/>
              <a:t>(employee);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Dynamic-update JPA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@Entity </a:t>
            </a:r>
          </a:p>
          <a:p>
            <a:pPr algn="just">
              <a:buNone/>
            </a:pPr>
            <a:r>
              <a:rPr lang="en-IN" sz="2400" dirty="0" smtClean="0"/>
              <a:t>@Table(name=“Employee")</a:t>
            </a:r>
          </a:p>
          <a:p>
            <a:pPr algn="just">
              <a:buNone/>
            </a:pPr>
            <a:r>
              <a:rPr lang="en-IN" sz="2400" dirty="0" smtClean="0"/>
              <a:t>@</a:t>
            </a:r>
            <a:r>
              <a:rPr lang="en-IN" sz="2400" dirty="0" err="1" smtClean="0"/>
              <a:t>org.hibernate.annotations.Entity</a:t>
            </a:r>
            <a:r>
              <a:rPr lang="en-IN" sz="2400" dirty="0" smtClean="0"/>
              <a:t>( </a:t>
            </a:r>
            <a:r>
              <a:rPr lang="en-IN" sz="2400" dirty="0" err="1" smtClean="0"/>
              <a:t>dynamicUpdate</a:t>
            </a:r>
            <a:r>
              <a:rPr lang="en-IN" sz="2400" dirty="0" smtClean="0"/>
              <a:t> = true) </a:t>
            </a:r>
          </a:p>
          <a:p>
            <a:pPr algn="just">
              <a:buNone/>
            </a:pPr>
            <a:r>
              <a:rPr lang="en-IN" sz="2400" dirty="0" smtClean="0"/>
              <a:t>public class Employee implements </a:t>
            </a:r>
            <a:r>
              <a:rPr lang="en-IN" sz="2400" dirty="0" err="1" smtClean="0"/>
              <a:t>Serializable</a:t>
            </a:r>
            <a:r>
              <a:rPr lang="en-IN" sz="2400" dirty="0" smtClean="0"/>
              <a:t> </a:t>
            </a:r>
          </a:p>
          <a:p>
            <a:pPr algn="just">
              <a:buNone/>
            </a:pPr>
            <a:r>
              <a:rPr lang="en-IN" sz="2400" dirty="0" smtClean="0"/>
              <a:t>{</a:t>
            </a:r>
          </a:p>
          <a:p>
            <a:pPr algn="just">
              <a:buNone/>
            </a:pPr>
            <a:r>
              <a:rPr lang="en-IN" sz="2400" dirty="0" smtClean="0"/>
              <a:t>	// Instance Variables, Getters &amp; Setters</a:t>
            </a:r>
          </a:p>
          <a:p>
            <a:pPr algn="just">
              <a:buNone/>
            </a:pPr>
            <a:r>
              <a:rPr lang="en-IN" sz="2400" dirty="0" smtClean="0"/>
              <a:t>}</a:t>
            </a:r>
          </a:p>
          <a:p>
            <a:pPr algn="just">
              <a:buNone/>
            </a:pPr>
            <a:r>
              <a:rPr lang="en-IN" sz="2400" dirty="0" smtClean="0"/>
              <a:t>@</a:t>
            </a:r>
            <a:r>
              <a:rPr lang="en-IN" sz="2400" dirty="0" err="1" smtClean="0"/>
              <a:t>DynamicUpdate</a:t>
            </a:r>
            <a:r>
              <a:rPr lang="en-IN" sz="2400" dirty="0" smtClean="0"/>
              <a:t> annotation allows them to be in the query only the fields that have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Dynamic-update XML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&lt;class table="</a:t>
            </a:r>
            <a:r>
              <a:rPr lang="en-IN" sz="2400" dirty="0" err="1" smtClean="0"/>
              <a:t>Emp</a:t>
            </a:r>
            <a:r>
              <a:rPr lang="en-IN" sz="2400" dirty="0" smtClean="0"/>
              <a:t>" </a:t>
            </a:r>
            <a:r>
              <a:rPr lang="en-IN" sz="2400" dirty="0" err="1" smtClean="0"/>
              <a:t>catalog</a:t>
            </a:r>
            <a:r>
              <a:rPr lang="en-IN" sz="2400" dirty="0" smtClean="0"/>
              <a:t>="example" dynamic-update="true"&gt;</a:t>
            </a:r>
          </a:p>
          <a:p>
            <a:pPr algn="just">
              <a:buNone/>
            </a:pPr>
            <a:r>
              <a:rPr lang="en-IN" sz="2400" dirty="0" smtClean="0"/>
              <a:t>	&lt;id name="</a:t>
            </a:r>
            <a:r>
              <a:rPr lang="en-IN" sz="2400" dirty="0" err="1" smtClean="0"/>
              <a:t>EmployeeId</a:t>
            </a:r>
            <a:r>
              <a:rPr lang="en-IN" sz="2400" dirty="0" smtClean="0"/>
              <a:t>" type="</a:t>
            </a:r>
            <a:r>
              <a:rPr lang="en-IN" sz="2400" dirty="0" err="1" smtClean="0"/>
              <a:t>java.lang.Integer</a:t>
            </a:r>
            <a:r>
              <a:rPr lang="en-IN" sz="2400" dirty="0" smtClean="0"/>
              <a:t>"&gt;</a:t>
            </a:r>
          </a:p>
          <a:p>
            <a:pPr algn="just">
              <a:buNone/>
            </a:pPr>
            <a:r>
              <a:rPr lang="en-IN" sz="2400" dirty="0" smtClean="0"/>
              <a:t>		&lt;column name="</a:t>
            </a:r>
            <a:r>
              <a:rPr lang="en-IN" sz="2400" dirty="0" err="1" smtClean="0"/>
              <a:t>EmpId</a:t>
            </a:r>
            <a:r>
              <a:rPr lang="en-IN" sz="2400" dirty="0" smtClean="0"/>
              <a:t>" /&gt;</a:t>
            </a:r>
          </a:p>
          <a:p>
            <a:pPr algn="just">
              <a:buNone/>
            </a:pPr>
            <a:r>
              <a:rPr lang="en-IN" sz="2400" dirty="0" smtClean="0"/>
              <a:t>            		&lt;generator class="identity" /&gt;</a:t>
            </a:r>
          </a:p>
          <a:p>
            <a:pPr algn="just">
              <a:buNone/>
            </a:pPr>
            <a:r>
              <a:rPr lang="en-IN" sz="2400" dirty="0" smtClean="0"/>
              <a:t>        	&lt;/id&gt;</a:t>
            </a:r>
          </a:p>
          <a:p>
            <a:pPr algn="just">
              <a:buNone/>
            </a:pPr>
            <a:r>
              <a:rPr lang="en-IN" sz="2400" dirty="0" smtClean="0"/>
              <a:t>&lt;/class&gt;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Dynamic-Insert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can improve the performance, mainly if you have a table with too many constraints or /and too many triggers. Updating only the affected columns will increase the performance. However, for the Hibernate makes a dynamic query has cost. So, you need measure in each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 </a:t>
            </a:r>
            <a:r>
              <a:rPr lang="en-IN" b="1" dirty="0" err="1" smtClean="0"/>
              <a:t>SelectBeforeUpdate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@Entity</a:t>
            </a:r>
          </a:p>
          <a:p>
            <a:pPr>
              <a:buNone/>
            </a:pPr>
            <a:r>
              <a:rPr lang="en-IN" sz="2400" dirty="0" smtClean="0"/>
              <a:t>@Table(name = "</a:t>
            </a:r>
            <a:r>
              <a:rPr lang="en-IN" sz="2400" dirty="0" err="1" smtClean="0"/>
              <a:t>emp</a:t>
            </a:r>
            <a:r>
              <a:rPr lang="en-IN" sz="2400" dirty="0" smtClean="0"/>
              <a:t>", </a:t>
            </a:r>
            <a:r>
              <a:rPr lang="en-IN" sz="2400" dirty="0" err="1" smtClean="0"/>
              <a:t>catalog</a:t>
            </a:r>
            <a:r>
              <a:rPr lang="en-IN" sz="2400" dirty="0" smtClean="0"/>
              <a:t> = "</a:t>
            </a:r>
            <a:r>
              <a:rPr lang="en-IN" sz="2400" dirty="0" err="1" smtClean="0"/>
              <a:t>emp</a:t>
            </a:r>
            <a:r>
              <a:rPr lang="en-IN" sz="2400" dirty="0" smtClean="0"/>
              <a:t>")</a:t>
            </a:r>
          </a:p>
          <a:p>
            <a:pPr>
              <a:buNone/>
            </a:pPr>
            <a:r>
              <a:rPr lang="en-IN" sz="2400" dirty="0" smtClean="0"/>
              <a:t>@</a:t>
            </a:r>
            <a:r>
              <a:rPr lang="en-IN" sz="2400" dirty="0" err="1" smtClean="0"/>
              <a:t>DynamicUpdate</a:t>
            </a:r>
            <a:r>
              <a:rPr lang="en-IN" sz="2400" dirty="0"/>
              <a:t> </a:t>
            </a:r>
            <a:r>
              <a:rPr lang="en-IN" sz="2400" dirty="0" smtClean="0"/>
              <a:t>, @</a:t>
            </a:r>
            <a:r>
              <a:rPr lang="en-IN" sz="2400" dirty="0" err="1" smtClean="0"/>
              <a:t>SelectBeforeUpdate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class employee implements </a:t>
            </a:r>
            <a:r>
              <a:rPr lang="en-IN" sz="2400" dirty="0" err="1" smtClean="0"/>
              <a:t>java.io.Serializable</a:t>
            </a:r>
            <a:r>
              <a:rPr lang="en-IN" sz="2400" dirty="0" smtClean="0"/>
              <a:t> {  }</a:t>
            </a:r>
          </a:p>
          <a:p>
            <a:r>
              <a:rPr lang="en-IN" sz="2400" dirty="0" smtClean="0"/>
              <a:t>You are using </a:t>
            </a:r>
            <a:r>
              <a:rPr lang="en-IN" sz="2400" dirty="0" err="1" smtClean="0"/>
              <a:t>getCurrentSession</a:t>
            </a:r>
            <a:r>
              <a:rPr lang="en-IN" sz="2400" dirty="0" smtClean="0"/>
              <a:t>() then no need to use </a:t>
            </a:r>
            <a:r>
              <a:rPr lang="en-IN" sz="2400" dirty="0" err="1" smtClean="0"/>
              <a:t>SelectBeforeUpdate</a:t>
            </a:r>
            <a:r>
              <a:rPr lang="en-IN" sz="2400" dirty="0" smtClean="0"/>
              <a:t> as object is already lies in session.</a:t>
            </a:r>
          </a:p>
          <a:p>
            <a:r>
              <a:rPr lang="en-IN" sz="2400" dirty="0" smtClean="0"/>
              <a:t>Use </a:t>
            </a:r>
            <a:r>
              <a:rPr lang="en-IN" sz="2400" dirty="0" err="1" smtClean="0"/>
              <a:t>openSession</a:t>
            </a:r>
            <a:r>
              <a:rPr lang="en-IN" sz="2400" dirty="0" smtClean="0"/>
              <a:t>() method instead </a:t>
            </a:r>
            <a:r>
              <a:rPr lang="en-IN" sz="2400" dirty="0" err="1" smtClean="0"/>
              <a:t>getCurrentSession</a:t>
            </a:r>
            <a:r>
              <a:rPr lang="en-IN" sz="2400" dirty="0" smtClean="0"/>
              <a:t>() because </a:t>
            </a:r>
            <a:r>
              <a:rPr lang="en-IN" sz="2400" dirty="0" err="1" smtClean="0"/>
              <a:t>getCurrentSession</a:t>
            </a:r>
            <a:r>
              <a:rPr lang="en-IN" sz="2400" dirty="0" smtClean="0"/>
              <a:t> automatically flush the session as well as close the session. </a:t>
            </a:r>
          </a:p>
          <a:p>
            <a:r>
              <a:rPr lang="en-IN" sz="2400" dirty="0" smtClean="0"/>
              <a:t>It may chance to face problem in </a:t>
            </a:r>
            <a:r>
              <a:rPr lang="en-IN" sz="2400" dirty="0" err="1" smtClean="0"/>
              <a:t>getCurrentSession</a:t>
            </a:r>
            <a:r>
              <a:rPr lang="en-IN" sz="2400" dirty="0" smtClean="0"/>
              <a:t> method. While in </a:t>
            </a:r>
            <a:r>
              <a:rPr lang="en-IN" sz="2400" dirty="0" err="1" smtClean="0"/>
              <a:t>openSession</a:t>
            </a:r>
            <a:r>
              <a:rPr lang="en-IN" sz="2400" dirty="0" smtClean="0"/>
              <a:t> we have to manage all the things.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Hibernate Query Language (HQL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HQL is an abbreviation of Hibernate Query Language. It is a powerful query language, inspired by SQL that the Hibernate uses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When looking a HQL it is as similar to SQL but the HQL is different from SQL, HQL is fully object-oriented and it supports inheritance, polymorphism, abstraction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Queries in HQL are case-insensitive excluding the name of classes of java and the properties. for example in query </a:t>
            </a:r>
            <a:r>
              <a:rPr lang="en-IN" dirty="0" err="1"/>
              <a:t>WHerE</a:t>
            </a:r>
            <a:r>
              <a:rPr lang="en-IN" dirty="0"/>
              <a:t> is as same to </a:t>
            </a:r>
            <a:r>
              <a:rPr lang="en-IN" dirty="0" err="1"/>
              <a:t>whERe</a:t>
            </a:r>
            <a:r>
              <a:rPr lang="en-IN" dirty="0"/>
              <a:t> but a class name </a:t>
            </a:r>
            <a:r>
              <a:rPr lang="en-IN" dirty="0" err="1" smtClean="0"/>
              <a:t>com.HibernateExample</a:t>
            </a:r>
            <a:r>
              <a:rPr lang="en-IN" dirty="0" smtClean="0"/>
              <a:t> </a:t>
            </a:r>
            <a:r>
              <a:rPr lang="en-IN" dirty="0"/>
              <a:t>is not same as </a:t>
            </a:r>
            <a:r>
              <a:rPr lang="en-IN" dirty="0" err="1" smtClean="0"/>
              <a:t>com.Hibernateexample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query operations are through objects. HQL acts as a bridge between Objects and RDBMS.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HQL queries statements /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select</a:t>
            </a:r>
            <a:endParaRPr lang="en-IN" dirty="0"/>
          </a:p>
          <a:p>
            <a:r>
              <a:rPr lang="en-IN" dirty="0"/>
              <a:t>from</a:t>
            </a:r>
          </a:p>
          <a:p>
            <a:r>
              <a:rPr lang="en-IN" dirty="0"/>
              <a:t>where</a:t>
            </a:r>
          </a:p>
          <a:p>
            <a:r>
              <a:rPr lang="en-IN" dirty="0"/>
              <a:t>group by</a:t>
            </a:r>
          </a:p>
          <a:p>
            <a:r>
              <a:rPr lang="en-IN" dirty="0"/>
              <a:t>order by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HQL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” </a:t>
            </a:r>
            <a:r>
              <a:rPr lang="en-IN" dirty="0"/>
              <a:t>Query ” is an interface given in </a:t>
            </a:r>
            <a:r>
              <a:rPr lang="en-IN" dirty="0" err="1"/>
              <a:t>org.hibernate</a:t>
            </a:r>
            <a:r>
              <a:rPr lang="en-IN" dirty="0"/>
              <a:t> package</a:t>
            </a:r>
            <a:r>
              <a:rPr lang="en-IN" dirty="0" smtClean="0"/>
              <a:t>. If </a:t>
            </a:r>
            <a:r>
              <a:rPr lang="en-IN" dirty="0"/>
              <a:t>we want to execute </a:t>
            </a:r>
            <a:r>
              <a:rPr lang="en-IN" dirty="0" smtClean="0"/>
              <a:t>an </a:t>
            </a:r>
            <a:r>
              <a:rPr lang="en-IN" dirty="0"/>
              <a:t>HQL query on a database, we need to create a query object.</a:t>
            </a:r>
          </a:p>
          <a:p>
            <a:r>
              <a:rPr lang="en-IN" dirty="0"/>
              <a:t>In order to get query object, we need to call </a:t>
            </a:r>
            <a:r>
              <a:rPr lang="en-IN" dirty="0" err="1"/>
              <a:t>createQuery</a:t>
            </a:r>
            <a:r>
              <a:rPr lang="en-IN" dirty="0"/>
              <a:t>() method in the session Interface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2400" dirty="0" smtClean="0"/>
              <a:t>Query q = </a:t>
            </a:r>
            <a:r>
              <a:rPr lang="en-IN" sz="2400" dirty="0" err="1" smtClean="0"/>
              <a:t>session.createQuery</a:t>
            </a:r>
            <a:r>
              <a:rPr lang="en-IN" sz="2400" dirty="0" smtClean="0"/>
              <a:t>("from Employee");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HQL Query 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public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executeUpdate</a:t>
            </a:r>
            <a:r>
              <a:rPr lang="en-IN" b="1" dirty="0"/>
              <a:t>()</a:t>
            </a:r>
            <a:r>
              <a:rPr lang="en-IN" dirty="0"/>
              <a:t> : is used to execute the update and delete queries.</a:t>
            </a:r>
          </a:p>
          <a:p>
            <a:r>
              <a:rPr lang="en-IN" b="1" dirty="0"/>
              <a:t>public List </a:t>
            </a:r>
            <a:r>
              <a:rPr lang="en-IN" b="1" dirty="0" err="1"/>
              <a:t>list</a:t>
            </a:r>
            <a:r>
              <a:rPr lang="en-IN" b="1" dirty="0"/>
              <a:t>()</a:t>
            </a:r>
            <a:r>
              <a:rPr lang="en-IN" dirty="0"/>
              <a:t> : returns the result of the select query as list.</a:t>
            </a:r>
          </a:p>
          <a:p>
            <a:r>
              <a:rPr lang="en-IN" b="1" dirty="0"/>
              <a:t>public Query </a:t>
            </a:r>
            <a:r>
              <a:rPr lang="en-IN" b="1" dirty="0" err="1"/>
              <a:t>setFirstResult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rowno</a:t>
            </a:r>
            <a:r>
              <a:rPr lang="en-IN" b="1" dirty="0"/>
              <a:t>)</a:t>
            </a:r>
            <a:r>
              <a:rPr lang="en-IN" dirty="0"/>
              <a:t>: specifies the row no from where record will be retrieved.</a:t>
            </a:r>
          </a:p>
          <a:p>
            <a:r>
              <a:rPr lang="en-IN" b="1" dirty="0"/>
              <a:t>public Query </a:t>
            </a:r>
            <a:r>
              <a:rPr lang="en-IN" b="1" dirty="0" err="1"/>
              <a:t>setMaxResult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rowno</a:t>
            </a:r>
            <a:r>
              <a:rPr lang="en-IN" b="1" dirty="0"/>
              <a:t>)</a:t>
            </a:r>
            <a:r>
              <a:rPr lang="en-IN" dirty="0"/>
              <a:t>: specifies the no of records to be retrieved from the table.</a:t>
            </a:r>
          </a:p>
          <a:p>
            <a:r>
              <a:rPr lang="en-IN" b="1" dirty="0"/>
              <a:t>public Query </a:t>
            </a:r>
            <a:r>
              <a:rPr lang="en-IN" b="1" dirty="0" err="1"/>
              <a:t>setParameter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position , Object value)</a:t>
            </a:r>
            <a:r>
              <a:rPr lang="en-IN" dirty="0"/>
              <a:t>: It sets the value to the JDBC style query parameter.</a:t>
            </a:r>
          </a:p>
          <a:p>
            <a:r>
              <a:rPr lang="en-IN" b="1" dirty="0"/>
              <a:t>public Query </a:t>
            </a:r>
            <a:r>
              <a:rPr lang="en-IN" b="1" dirty="0" err="1"/>
              <a:t>setParameter</a:t>
            </a:r>
            <a:r>
              <a:rPr lang="en-IN" b="1" dirty="0"/>
              <a:t>(String name , Object value)</a:t>
            </a:r>
            <a:r>
              <a:rPr lang="en-IN" dirty="0"/>
              <a:t>: It sets the value to a named query parameter.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State </a:t>
            </a:r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3075" name="Picture 3" descr="C:\Users\Rags\Downloads\2016-07-11_13-38-11-1024x55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9065"/>
            <a:ext cx="8229600" cy="442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Write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IN" dirty="0"/>
              <a:t>from Employee as </a:t>
            </a:r>
            <a:r>
              <a:rPr lang="en-IN" dirty="0" smtClean="0"/>
              <a:t>e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from Employee as </a:t>
            </a:r>
            <a:r>
              <a:rPr lang="en-IN" dirty="0" smtClean="0"/>
              <a:t>employee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from Employee </a:t>
            </a:r>
            <a:r>
              <a:rPr lang="en-IN" dirty="0" smtClean="0"/>
              <a:t>e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/>
              <a:t>Fetching Complete Object 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select e from Employee e (or) from Employee e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Fetching Partial Object </a:t>
            </a: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select </a:t>
            </a:r>
            <a:r>
              <a:rPr lang="en-IN" dirty="0" err="1" smtClean="0"/>
              <a:t>e.empId,e.name</a:t>
            </a:r>
            <a:r>
              <a:rPr lang="en-IN" dirty="0" smtClean="0"/>
              <a:t> from Employee e [ or ]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select e from Employee e where e.name=:X [ or ]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from Employee e where e.name=? [ or ]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from Employee e where e.name=:X</a:t>
            </a:r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Hibernate Parameter </a:t>
            </a:r>
            <a:r>
              <a:rPr lang="en-IN" dirty="0" smtClean="0"/>
              <a:t>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Parameter binding is the process of binding a Java variable with an HQL </a:t>
            </a:r>
            <a:r>
              <a:rPr lang="en-IN" dirty="0" err="1"/>
              <a:t>statement.Hibernate</a:t>
            </a:r>
            <a:r>
              <a:rPr lang="en-IN" dirty="0"/>
              <a:t> parameter binding is like prepared statements in any normal SQL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200" dirty="0" smtClean="0"/>
              <a:t>String name="X";</a:t>
            </a:r>
          </a:p>
          <a:p>
            <a:pPr>
              <a:buNone/>
            </a:pPr>
            <a:r>
              <a:rPr lang="en-IN" sz="2200" dirty="0" smtClean="0"/>
              <a:t>	Query </a:t>
            </a:r>
            <a:r>
              <a:rPr lang="en-IN" sz="2200" dirty="0" err="1" smtClean="0"/>
              <a:t>query</a:t>
            </a:r>
            <a:r>
              <a:rPr lang="en-IN" sz="2200" dirty="0" smtClean="0"/>
              <a:t> = </a:t>
            </a:r>
            <a:r>
              <a:rPr lang="en-IN" sz="2200" dirty="0" err="1" smtClean="0"/>
              <a:t>session.createQuery</a:t>
            </a:r>
            <a:r>
              <a:rPr lang="en-IN" sz="2200" dirty="0" smtClean="0"/>
              <a:t>("from Employee where </a:t>
            </a:r>
            <a:r>
              <a:rPr lang="en-IN" sz="2200" dirty="0" err="1" smtClean="0"/>
              <a:t>employeeName</a:t>
            </a:r>
            <a:r>
              <a:rPr lang="en-IN" sz="2200" dirty="0" smtClean="0"/>
              <a:t> = "+name+" ")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setParameter</a:t>
            </a: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Query query = </a:t>
            </a:r>
            <a:r>
              <a:rPr lang="en-IN" dirty="0" err="1" smtClean="0"/>
              <a:t>session.createQuery</a:t>
            </a:r>
            <a:r>
              <a:rPr lang="en-IN" dirty="0" smtClean="0"/>
              <a:t>("from Student where </a:t>
            </a:r>
            <a:r>
              <a:rPr lang="en-IN" dirty="0" err="1" smtClean="0"/>
              <a:t>studentId</a:t>
            </a:r>
            <a:r>
              <a:rPr lang="en-IN" dirty="0" smtClean="0"/>
              <a:t> = :id ");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 smtClean="0"/>
              <a:t>query.setParameter</a:t>
            </a:r>
            <a:r>
              <a:rPr lang="en-IN" dirty="0" smtClean="0"/>
              <a:t>("id", 5);</a:t>
            </a:r>
          </a:p>
          <a:p>
            <a:endParaRPr lang="en-IN" dirty="0" smtClean="0"/>
          </a:p>
          <a:p>
            <a:r>
              <a:rPr lang="en-IN" dirty="0" err="1" smtClean="0"/>
              <a:t>setString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String </a:t>
            </a:r>
            <a:r>
              <a:rPr lang="en-IN" dirty="0" err="1" smtClean="0"/>
              <a:t>hql</a:t>
            </a:r>
            <a:r>
              <a:rPr lang="en-IN" dirty="0" smtClean="0"/>
              <a:t> = "from Stock s where </a:t>
            </a:r>
            <a:r>
              <a:rPr lang="en-IN" dirty="0" err="1" smtClean="0"/>
              <a:t>s.stockCode</a:t>
            </a:r>
            <a:r>
              <a:rPr lang="en-IN" dirty="0" smtClean="0"/>
              <a:t> = :</a:t>
            </a:r>
            <a:r>
              <a:rPr lang="en-IN" dirty="0" err="1" smtClean="0"/>
              <a:t>stockCode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	List result = </a:t>
            </a:r>
            <a:r>
              <a:rPr lang="en-IN" dirty="0" err="1" smtClean="0"/>
              <a:t>session.createQuery</a:t>
            </a:r>
            <a:r>
              <a:rPr lang="en-IN" dirty="0" smtClean="0"/>
              <a:t>(</a:t>
            </a:r>
            <a:r>
              <a:rPr lang="en-IN" dirty="0" err="1" smtClean="0"/>
              <a:t>hql</a:t>
            </a:r>
            <a:r>
              <a:rPr lang="en-IN" dirty="0" smtClean="0"/>
              <a:t>).</a:t>
            </a:r>
            <a:r>
              <a:rPr lang="en-IN" dirty="0" err="1" smtClean="0"/>
              <a:t>setString</a:t>
            </a:r>
            <a:r>
              <a:rPr lang="en-IN" dirty="0" smtClean="0"/>
              <a:t>("</a:t>
            </a:r>
            <a:r>
              <a:rPr lang="en-IN" dirty="0" err="1" smtClean="0"/>
              <a:t>stockCode</a:t>
            </a:r>
            <a:r>
              <a:rPr lang="en-IN" dirty="0" smtClean="0"/>
              <a:t>", "1234").list();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setProperties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Stock </a:t>
            </a:r>
            <a:r>
              <a:rPr lang="en-IN" dirty="0" err="1" smtClean="0"/>
              <a:t>stock</a:t>
            </a:r>
            <a:r>
              <a:rPr lang="en-IN" dirty="0" smtClean="0"/>
              <a:t> = new Stock();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stock.setStockCode</a:t>
            </a:r>
            <a:r>
              <a:rPr lang="en-IN" dirty="0" smtClean="0"/>
              <a:t>("1234");</a:t>
            </a:r>
          </a:p>
          <a:p>
            <a:pPr>
              <a:buNone/>
            </a:pPr>
            <a:r>
              <a:rPr lang="en-IN" dirty="0" smtClean="0"/>
              <a:t>	String </a:t>
            </a:r>
            <a:r>
              <a:rPr lang="en-IN" dirty="0" err="1" smtClean="0"/>
              <a:t>hql</a:t>
            </a:r>
            <a:r>
              <a:rPr lang="en-IN" dirty="0" smtClean="0"/>
              <a:t> = "from Stock s where </a:t>
            </a:r>
            <a:r>
              <a:rPr lang="en-IN" dirty="0" err="1" smtClean="0"/>
              <a:t>s.stockCode</a:t>
            </a:r>
            <a:r>
              <a:rPr lang="en-IN" dirty="0" smtClean="0"/>
              <a:t> = :</a:t>
            </a:r>
            <a:r>
              <a:rPr lang="en-IN" dirty="0" err="1" smtClean="0"/>
              <a:t>stockCode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	List result = </a:t>
            </a:r>
            <a:r>
              <a:rPr lang="en-IN" dirty="0" err="1" smtClean="0"/>
              <a:t>session.createQuery</a:t>
            </a:r>
            <a:r>
              <a:rPr lang="en-IN" dirty="0" smtClean="0"/>
              <a:t>(</a:t>
            </a:r>
            <a:r>
              <a:rPr lang="en-IN" dirty="0" err="1" smtClean="0"/>
              <a:t>hql</a:t>
            </a:r>
            <a:r>
              <a:rPr lang="en-IN" dirty="0" smtClean="0"/>
              <a:t>).</a:t>
            </a:r>
            <a:r>
              <a:rPr lang="en-IN" dirty="0" err="1" smtClean="0"/>
              <a:t>setProperties</a:t>
            </a:r>
            <a:r>
              <a:rPr lang="en-IN" dirty="0" smtClean="0"/>
              <a:t>(stock).list();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Pagination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IN" sz="2800" dirty="0" smtClean="0"/>
              <a:t>Hibernate </a:t>
            </a:r>
            <a:r>
              <a:rPr lang="en-IN" sz="2800" dirty="0"/>
              <a:t>is to divide the large result set into a </a:t>
            </a:r>
            <a:r>
              <a:rPr lang="en-IN" sz="2800" dirty="0" smtClean="0"/>
              <a:t>number</a:t>
            </a:r>
          </a:p>
          <a:p>
            <a:pPr marL="514350" indent="-514350" algn="just">
              <a:buNone/>
            </a:pPr>
            <a:r>
              <a:rPr lang="en-IN" sz="2800" dirty="0" smtClean="0"/>
              <a:t>of </a:t>
            </a:r>
            <a:r>
              <a:rPr lang="en-IN" sz="2800" dirty="0"/>
              <a:t>pages and fetching one page at a </a:t>
            </a:r>
            <a:r>
              <a:rPr lang="en-IN" sz="2800" dirty="0" smtClean="0"/>
              <a:t>time is called</a:t>
            </a:r>
          </a:p>
          <a:p>
            <a:pPr marL="514350" indent="-514350" algn="just">
              <a:buNone/>
            </a:pPr>
            <a:r>
              <a:rPr lang="en-IN" sz="2800" dirty="0" smtClean="0"/>
              <a:t>Pagination, Example</a:t>
            </a:r>
          </a:p>
          <a:p>
            <a:pPr marL="514350" indent="-514350">
              <a:buNone/>
            </a:pPr>
            <a:endParaRPr lang="en-IN" sz="2800" dirty="0" smtClean="0"/>
          </a:p>
          <a:p>
            <a:pPr marL="514350" indent="-514350">
              <a:buNone/>
            </a:pPr>
            <a:r>
              <a:rPr lang="en-IN" sz="2400" dirty="0" smtClean="0"/>
              <a:t>Query q = </a:t>
            </a:r>
            <a:r>
              <a:rPr lang="en-IN" sz="2400" dirty="0" err="1" smtClean="0"/>
              <a:t>session.createQuery</a:t>
            </a:r>
            <a:r>
              <a:rPr lang="en-IN" sz="2400" dirty="0" smtClean="0"/>
              <a:t>("select * from Student"); </a:t>
            </a:r>
          </a:p>
          <a:p>
            <a:pPr marL="514350" indent="-514350">
              <a:buNone/>
            </a:pPr>
            <a:r>
              <a:rPr lang="en-IN" sz="2400" dirty="0" err="1" smtClean="0"/>
              <a:t>q.setFirstResult</a:t>
            </a:r>
            <a:r>
              <a:rPr lang="en-IN" sz="2400" dirty="0" smtClean="0"/>
              <a:t>(3);    	                      </a:t>
            </a:r>
          </a:p>
          <a:p>
            <a:pPr marL="514350" indent="-514350">
              <a:buNone/>
            </a:pPr>
            <a:r>
              <a:rPr lang="en-IN" sz="2400" dirty="0" err="1" smtClean="0"/>
              <a:t>q.setMaxResults</a:t>
            </a:r>
            <a:r>
              <a:rPr lang="en-IN" sz="2400" dirty="0" smtClean="0"/>
              <a:t>(5);</a:t>
            </a:r>
          </a:p>
          <a:p>
            <a:pPr marL="514350" indent="-514350">
              <a:buNone/>
            </a:pPr>
            <a:r>
              <a:rPr lang="en-IN" sz="2400" dirty="0" smtClean="0"/>
              <a:t>List list1 = </a:t>
            </a:r>
            <a:r>
              <a:rPr lang="en-IN" sz="2400" dirty="0" err="1" smtClean="0"/>
              <a:t>q.list</a:t>
            </a:r>
            <a:r>
              <a:rPr lang="en-IN" sz="2400" dirty="0" smtClean="0"/>
              <a:t>();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Named Queries JPA</a:t>
            </a:r>
            <a:endParaRPr lang="en-IN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2152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Named Native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@</a:t>
            </a:r>
            <a:r>
              <a:rPr lang="en-IN" dirty="0" err="1" smtClean="0"/>
              <a:t>NamedNativeQuery</a:t>
            </a:r>
            <a:r>
              <a:rPr lang="en-IN" dirty="0" smtClean="0"/>
              <a:t>(name = "</a:t>
            </a:r>
            <a:r>
              <a:rPr lang="en-IN" dirty="0" err="1" smtClean="0"/>
              <a:t>nativeSQL</a:t>
            </a:r>
            <a:r>
              <a:rPr lang="en-IN" dirty="0" smtClean="0"/>
              <a:t>", query = "SELECT emp1.emp_id, emp1.name, emp1.manager_id, “ + "emp1.dept_id, emp1.address_id " + "FROM EMP emp1, EMP </a:t>
            </a:r>
            <a:r>
              <a:rPr lang="en-IN" smtClean="0"/>
              <a:t>emp2 “ + </a:t>
            </a:r>
            <a:r>
              <a:rPr lang="en-IN" dirty="0" smtClean="0"/>
              <a:t>"WHERE ((emp2.EMP_ID = ?) AND (emp2.EMP_ID = emp1.MANAGER_ID))", </a:t>
            </a:r>
            <a:r>
              <a:rPr lang="en-IN" dirty="0" err="1" smtClean="0"/>
              <a:t>resultClass</a:t>
            </a:r>
            <a:r>
              <a:rPr lang="en-IN" dirty="0" smtClean="0"/>
              <a:t> = </a:t>
            </a:r>
            <a:r>
              <a:rPr lang="en-IN" dirty="0" err="1" smtClean="0"/>
              <a:t>Professor.class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64717"/>
            <a:ext cx="8885756" cy="662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Transient(New) object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b="1" dirty="0"/>
              <a:t>Transient </a:t>
            </a:r>
            <a:r>
              <a:rPr lang="en-IN" dirty="0"/>
              <a:t>- an object is transient if it has just been instantiated using the new operator, and it is not associated with any of the Hibernate Session(s</a:t>
            </a:r>
            <a:r>
              <a:rPr lang="en-IN" dirty="0" smtClean="0"/>
              <a:t>).</a:t>
            </a:r>
          </a:p>
          <a:p>
            <a:pPr algn="just"/>
            <a:r>
              <a:rPr lang="en-IN" dirty="0" smtClean="0"/>
              <a:t>Also</a:t>
            </a:r>
            <a:r>
              <a:rPr lang="en-IN" dirty="0"/>
              <a:t>, it has no persistent representation in the database and no identifier value has been assigned. </a:t>
            </a:r>
            <a:endParaRPr lang="en-IN" dirty="0" smtClean="0"/>
          </a:p>
          <a:p>
            <a:pPr algn="just"/>
            <a:r>
              <a:rPr lang="en-IN" dirty="0" smtClean="0"/>
              <a:t>Transient </a:t>
            </a:r>
            <a:r>
              <a:rPr lang="en-IN" dirty="0"/>
              <a:t>instances will be destroyed by the garbage collector if the application does not hold a reference anymore. </a:t>
            </a:r>
            <a:endParaRPr lang="en-IN" dirty="0" smtClean="0"/>
          </a:p>
          <a:p>
            <a:pPr algn="just"/>
            <a:r>
              <a:rPr lang="en-IN" dirty="0" smtClean="0"/>
              <a:t>Use </a:t>
            </a:r>
            <a:r>
              <a:rPr lang="en-IN" dirty="0"/>
              <a:t>the Hibernate </a:t>
            </a:r>
            <a:r>
              <a:rPr lang="en-IN" b="1" dirty="0"/>
              <a:t>Session </a:t>
            </a:r>
            <a:r>
              <a:rPr lang="en-IN" dirty="0"/>
              <a:t>to make an object persistent and let Hibernate take care of the SQL statements that need to be executed for this transition.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Persistent(Managed) object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b="1" dirty="0"/>
              <a:t>Persistent</a:t>
            </a:r>
            <a:r>
              <a:rPr lang="en-IN" dirty="0"/>
              <a:t> – a persistent instance has a representation in the database and an identifier value.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might just have been saved or loaded; however, it is by definition in the scope of a </a:t>
            </a:r>
            <a:r>
              <a:rPr lang="en-IN" b="1" dirty="0" smtClean="0"/>
              <a:t>Session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Hibernate </a:t>
            </a:r>
            <a:r>
              <a:rPr lang="en-IN" dirty="0"/>
              <a:t>will detect any changes made to an object in persistent state and synchronize the state with the database when the unit of work completes. </a:t>
            </a:r>
            <a:endParaRPr lang="en-IN" dirty="0" smtClean="0"/>
          </a:p>
          <a:p>
            <a:pPr algn="just"/>
            <a:r>
              <a:rPr lang="en-IN" dirty="0" smtClean="0"/>
              <a:t>Developers </a:t>
            </a:r>
            <a:r>
              <a:rPr lang="en-IN" dirty="0"/>
              <a:t>do not execute manual UPDATE or DELETE statements when an object should be made transient.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Detached object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Detached – a detached instance is an object that has been persistent, but its Session has been closed. </a:t>
            </a:r>
          </a:p>
          <a:p>
            <a:r>
              <a:rPr lang="en-IN" dirty="0" smtClean="0"/>
              <a:t>The reference to the object is still valid, of course, and the detached instance might even be modified in this state. </a:t>
            </a:r>
          </a:p>
          <a:p>
            <a:r>
              <a:rPr lang="en-IN" dirty="0" smtClean="0"/>
              <a:t>A detached instance can be reattached to a new Session at a later point of time, making it persistent again. This feature enables a programming model for long running units of work that require user think-time. We call them application transactions, i.e., a unit of work from the point of view of the user.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Objects</a:t>
            </a:r>
            <a:endParaRPr lang="en-IN" dirty="0"/>
          </a:p>
        </p:txBody>
      </p:sp>
      <p:pic>
        <p:nvPicPr>
          <p:cNvPr id="4098" name="Picture 2" descr="C:\Users\Rags\Downloads\tmp9D36_thumb1_thumb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96281"/>
            <a:ext cx="6096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Session Factory: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Yes</a:t>
            </a:r>
            <a:r>
              <a:rPr lang="en-IN" sz="2400" dirty="0"/>
              <a:t>, Session Factory is Thread Safe: that is many threads can access it concurrently and request for sessions. It holds cached data that has been read in one unit of work and may be reused in a future unit of work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err="1" smtClean="0"/>
              <a:t>SessionFactory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dirty="0" err="1"/>
              <a:t>Hibernate’s</a:t>
            </a:r>
            <a:r>
              <a:rPr lang="en-IN" sz="2400" dirty="0"/>
              <a:t> concept of a single </a:t>
            </a:r>
            <a:r>
              <a:rPr lang="en-IN" sz="2400" dirty="0" err="1"/>
              <a:t>datastore</a:t>
            </a:r>
            <a:r>
              <a:rPr lang="en-IN" sz="2400" dirty="0"/>
              <a:t> and is </a:t>
            </a:r>
            <a:r>
              <a:rPr lang="en-IN" sz="2400" dirty="0" err="1"/>
              <a:t>threadsafe</a:t>
            </a:r>
            <a:r>
              <a:rPr lang="en-IN" sz="2400" dirty="0"/>
              <a:t> so that many threads can access it concurrently and request for sessions and immutable cache of compiled mappings for a single database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A </a:t>
            </a:r>
            <a:r>
              <a:rPr lang="en-IN" sz="2400" dirty="0" err="1"/>
              <a:t>SessionFactory</a:t>
            </a:r>
            <a:r>
              <a:rPr lang="en-IN" sz="2400" dirty="0"/>
              <a:t> is usually only built once at </a:t>
            </a:r>
            <a:r>
              <a:rPr lang="en-IN" sz="2400" dirty="0" err="1"/>
              <a:t>startup</a:t>
            </a:r>
            <a:r>
              <a:rPr lang="en-IN" sz="2400" dirty="0"/>
              <a:t>. </a:t>
            </a:r>
            <a:r>
              <a:rPr lang="en-IN" sz="2400" dirty="0" err="1"/>
              <a:t>SessionFactory</a:t>
            </a:r>
            <a:r>
              <a:rPr lang="en-IN" sz="2400" dirty="0"/>
              <a:t> should be wrapped in some kind of singleton so that it can be easily accessed in an application </a:t>
            </a:r>
            <a:r>
              <a:rPr lang="en-IN" sz="2400" dirty="0" smtClean="0"/>
              <a:t>code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No, Session is not Thread Safe. A Session is a light weight and a non-</a:t>
            </a:r>
            <a:r>
              <a:rPr lang="en-IN" dirty="0" err="1" smtClean="0"/>
              <a:t>threadsafe</a:t>
            </a:r>
            <a:r>
              <a:rPr lang="en-IN" dirty="0" smtClean="0"/>
              <a:t> object (No, you cannot share it between threads) that represents a single unit-of-work with the database. Sessions are opened by a </a:t>
            </a:r>
            <a:r>
              <a:rPr lang="en-IN" dirty="0" err="1" smtClean="0"/>
              <a:t>SessionFactory</a:t>
            </a:r>
            <a:r>
              <a:rPr lang="en-IN" dirty="0" smtClean="0"/>
              <a:t> and then are closed when all work is complete. Session is the primary interface for the persistence service. A session obtains a database connection lazily (i.e. only when required). To avoid creating too many sessions, </a:t>
            </a:r>
            <a:r>
              <a:rPr lang="en-IN" dirty="0" err="1" smtClean="0"/>
              <a:t>ThreadLocal</a:t>
            </a:r>
            <a:r>
              <a:rPr lang="en-IN" dirty="0" smtClean="0"/>
              <a:t> class can be used as shown below to get the current session no matter how many times you make call to the </a:t>
            </a:r>
            <a:r>
              <a:rPr lang="en-IN" dirty="0" err="1" smtClean="0"/>
              <a:t>currentSession</a:t>
            </a:r>
            <a:r>
              <a:rPr lang="en-IN" dirty="0" smtClean="0"/>
              <a:t>() method.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914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Object States, HQL, Pagination</vt:lpstr>
      <vt:lpstr>Object State Diagram</vt:lpstr>
      <vt:lpstr>Slide 3</vt:lpstr>
      <vt:lpstr>Transient(New) object </vt:lpstr>
      <vt:lpstr>Persistent(Managed) object </vt:lpstr>
      <vt:lpstr>Detached object</vt:lpstr>
      <vt:lpstr>Working with Objects</vt:lpstr>
      <vt:lpstr>Session Factory: -</vt:lpstr>
      <vt:lpstr>Session :-</vt:lpstr>
      <vt:lpstr>How to use Entity</vt:lpstr>
      <vt:lpstr>Dynamic-update</vt:lpstr>
      <vt:lpstr>Dynamic-update JPA Example</vt:lpstr>
      <vt:lpstr>Dynamic-update XML Example</vt:lpstr>
      <vt:lpstr>Dynamic-Insert</vt:lpstr>
      <vt:lpstr> SelectBeforeUpdate</vt:lpstr>
      <vt:lpstr>Hibernate Query Language (HQL)</vt:lpstr>
      <vt:lpstr>HQL queries statements / clause</vt:lpstr>
      <vt:lpstr>HQL Query</vt:lpstr>
      <vt:lpstr>HQL Query Contd...</vt:lpstr>
      <vt:lpstr>Ways to Write Query</vt:lpstr>
      <vt:lpstr>Hibernate Parameter Binding</vt:lpstr>
      <vt:lpstr>Parameter Binding</vt:lpstr>
      <vt:lpstr>Pagination</vt:lpstr>
      <vt:lpstr>Named Queries JPA</vt:lpstr>
      <vt:lpstr>Named Native Query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Rags</dc:creator>
  <cp:lastModifiedBy>Rags</cp:lastModifiedBy>
  <cp:revision>25</cp:revision>
  <dcterms:created xsi:type="dcterms:W3CDTF">2017-12-19T08:16:05Z</dcterms:created>
  <dcterms:modified xsi:type="dcterms:W3CDTF">2017-12-19T10:07:51Z</dcterms:modified>
</cp:coreProperties>
</file>