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7" r:id="rId4"/>
    <p:sldId id="303" r:id="rId5"/>
    <p:sldId id="275" r:id="rId6"/>
    <p:sldId id="260" r:id="rId7"/>
    <p:sldId id="295" r:id="rId8"/>
    <p:sldId id="261" r:id="rId9"/>
    <p:sldId id="312" r:id="rId10"/>
    <p:sldId id="276" r:id="rId11"/>
    <p:sldId id="281" r:id="rId12"/>
    <p:sldId id="282" r:id="rId13"/>
    <p:sldId id="283" r:id="rId14"/>
    <p:sldId id="284" r:id="rId15"/>
    <p:sldId id="285" r:id="rId16"/>
    <p:sldId id="286" r:id="rId17"/>
    <p:sldId id="288" r:id="rId18"/>
    <p:sldId id="289" r:id="rId19"/>
    <p:sldId id="314" r:id="rId20"/>
    <p:sldId id="315" r:id="rId21"/>
    <p:sldId id="316" r:id="rId22"/>
    <p:sldId id="300" r:id="rId23"/>
    <p:sldId id="296" r:id="rId24"/>
    <p:sldId id="301" r:id="rId25"/>
    <p:sldId id="297" r:id="rId26"/>
    <p:sldId id="298" r:id="rId27"/>
    <p:sldId id="299" r:id="rId28"/>
    <p:sldId id="304" r:id="rId29"/>
    <p:sldId id="305" r:id="rId30"/>
    <p:sldId id="306" r:id="rId31"/>
    <p:sldId id="307" r:id="rId32"/>
    <p:sldId id="308" r:id="rId33"/>
    <p:sldId id="309" r:id="rId34"/>
    <p:sldId id="310" r:id="rId35"/>
    <p:sldId id="311" r:id="rId36"/>
    <p:sldId id="280" r:id="rId37"/>
    <p:sldId id="290" r:id="rId38"/>
    <p:sldId id="291" r:id="rId39"/>
    <p:sldId id="292" r:id="rId40"/>
    <p:sldId id="29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56BB108-F5CA-4CF0-8E90-972501BC8C2B}" type="datetimeFigureOut">
              <a:rPr lang="en-US" smtClean="0"/>
              <a:pPr/>
              <a:t>1/5/2018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BD746-262A-4EB5-A28F-7736DCA67F4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6BB108-F5CA-4CF0-8E90-972501BC8C2B}" type="datetimeFigureOut">
              <a:rPr lang="en-US" smtClean="0"/>
              <a:pPr/>
              <a:t>1/5/2018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BD746-262A-4EB5-A28F-7736DCA67F4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6BB108-F5CA-4CF0-8E90-972501BC8C2B}" type="datetimeFigureOut">
              <a:rPr lang="en-US" smtClean="0"/>
              <a:pPr/>
              <a:t>1/5/2018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BD746-262A-4EB5-A28F-7736DCA67F4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6BB108-F5CA-4CF0-8E90-972501BC8C2B}" type="datetimeFigureOut">
              <a:rPr lang="en-US" smtClean="0"/>
              <a:pPr/>
              <a:t>1/5/2018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BD746-262A-4EB5-A28F-7736DCA67F4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6BB108-F5CA-4CF0-8E90-972501BC8C2B}" type="datetimeFigureOut">
              <a:rPr lang="en-US" smtClean="0"/>
              <a:pPr/>
              <a:t>1/5/2018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BD746-262A-4EB5-A28F-7736DCA67F4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56BB108-F5CA-4CF0-8E90-972501BC8C2B}" type="datetimeFigureOut">
              <a:rPr lang="en-US" smtClean="0"/>
              <a:pPr/>
              <a:t>1/5/2018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7BD746-262A-4EB5-A28F-7736DCA67F4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56BB108-F5CA-4CF0-8E90-972501BC8C2B}" type="datetimeFigureOut">
              <a:rPr lang="en-US" smtClean="0"/>
              <a:pPr/>
              <a:t>1/5/2018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7BD746-262A-4EB5-A28F-7736DCA67F4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56BB108-F5CA-4CF0-8E90-972501BC8C2B}" type="datetimeFigureOut">
              <a:rPr lang="en-US" smtClean="0"/>
              <a:pPr/>
              <a:t>1/5/2018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7BD746-262A-4EB5-A28F-7736DCA67F4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BB108-F5CA-4CF0-8E90-972501BC8C2B}" type="datetimeFigureOut">
              <a:rPr lang="en-US" smtClean="0"/>
              <a:pPr/>
              <a:t>1/5/2018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7BD746-262A-4EB5-A28F-7736DCA67F4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6BB108-F5CA-4CF0-8E90-972501BC8C2B}" type="datetimeFigureOut">
              <a:rPr lang="en-US" smtClean="0"/>
              <a:pPr/>
              <a:t>1/5/2018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7BD746-262A-4EB5-A28F-7736DCA67F4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6BB108-F5CA-4CF0-8E90-972501BC8C2B}" type="datetimeFigureOut">
              <a:rPr lang="en-US" smtClean="0"/>
              <a:pPr/>
              <a:t>1/5/2018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7BD746-262A-4EB5-A28F-7736DCA67F4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BB108-F5CA-4CF0-8E90-972501BC8C2B}" type="datetimeFigureOut">
              <a:rPr lang="en-US" smtClean="0"/>
              <a:pPr/>
              <a:t>1/5/2018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BD746-262A-4EB5-A28F-7736DCA67F4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Hibernate Query Language</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from </a:t>
            </a:r>
            <a:r>
              <a:rPr lang="en-IN" dirty="0" smtClean="0"/>
              <a:t>clause</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from </a:t>
            </a:r>
            <a:r>
              <a:rPr lang="en-IN" dirty="0" err="1" smtClean="0"/>
              <a:t>Eg.Employee</a:t>
            </a:r>
            <a:r>
              <a:rPr lang="en-IN" dirty="0" smtClean="0"/>
              <a:t> which </a:t>
            </a:r>
            <a:r>
              <a:rPr lang="en-IN" dirty="0"/>
              <a:t>simply returns all instances of the class </a:t>
            </a:r>
            <a:r>
              <a:rPr lang="en-IN" dirty="0" err="1" smtClean="0"/>
              <a:t>Eg.Employee</a:t>
            </a:r>
            <a:r>
              <a:rPr lang="en-IN" dirty="0" smtClean="0"/>
              <a:t>.</a:t>
            </a:r>
            <a:endParaRPr lang="en-IN" dirty="0"/>
          </a:p>
          <a:p>
            <a:r>
              <a:rPr lang="en-IN" dirty="0"/>
              <a:t>Most of the time, you will need to assign an </a:t>
            </a:r>
            <a:r>
              <a:rPr lang="en-IN" i="1" dirty="0"/>
              <a:t>alias</a:t>
            </a:r>
            <a:r>
              <a:rPr lang="en-IN" dirty="0"/>
              <a:t>, since you will want to refer to the </a:t>
            </a:r>
            <a:r>
              <a:rPr lang="en-IN" dirty="0" smtClean="0"/>
              <a:t>Employee</a:t>
            </a:r>
            <a:r>
              <a:rPr lang="en-IN" dirty="0"/>
              <a:t> in other parts of the query.</a:t>
            </a:r>
          </a:p>
          <a:p>
            <a:r>
              <a:rPr lang="en-IN" dirty="0" smtClean="0"/>
              <a:t>from </a:t>
            </a:r>
            <a:r>
              <a:rPr lang="en-IN" dirty="0" err="1" smtClean="0"/>
              <a:t>Eg.Employee</a:t>
            </a:r>
            <a:r>
              <a:rPr lang="en-IN" dirty="0" smtClean="0"/>
              <a:t> as Employee </a:t>
            </a:r>
          </a:p>
          <a:p>
            <a:r>
              <a:rPr lang="en-IN" dirty="0" smtClean="0"/>
              <a:t>This </a:t>
            </a:r>
            <a:r>
              <a:rPr lang="en-IN" dirty="0"/>
              <a:t>query assigns the alias </a:t>
            </a:r>
            <a:r>
              <a:rPr lang="en-IN" dirty="0" smtClean="0"/>
              <a:t>Employee</a:t>
            </a:r>
            <a:r>
              <a:rPr lang="en-IN" dirty="0"/>
              <a:t> to </a:t>
            </a:r>
            <a:r>
              <a:rPr lang="en-IN" dirty="0" smtClean="0"/>
              <a:t>Employee</a:t>
            </a:r>
            <a:r>
              <a:rPr lang="en-IN" dirty="0"/>
              <a:t> instances, so we could use that alias later in the </a:t>
            </a:r>
            <a:r>
              <a:rPr lang="en-IN" dirty="0" smtClean="0"/>
              <a:t>query.</a:t>
            </a:r>
          </a:p>
          <a:p>
            <a:r>
              <a:rPr lang="en-IN" dirty="0" smtClean="0"/>
              <a:t>The</a:t>
            </a:r>
            <a:r>
              <a:rPr lang="en-IN" dirty="0"/>
              <a:t> as keyword is optional; we could also write:</a:t>
            </a:r>
          </a:p>
          <a:p>
            <a:r>
              <a:rPr lang="en-IN" dirty="0" smtClean="0"/>
              <a:t>from </a:t>
            </a:r>
            <a:r>
              <a:rPr lang="en-IN" dirty="0" err="1" smtClean="0"/>
              <a:t>Eg.Employee</a:t>
            </a:r>
            <a:r>
              <a:rPr lang="en-IN" dirty="0" smtClean="0"/>
              <a:t> employee</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from clause part2</a:t>
            </a:r>
            <a:endParaRPr lang="en-IN" dirty="0"/>
          </a:p>
        </p:txBody>
      </p:sp>
      <p:sp>
        <p:nvSpPr>
          <p:cNvPr id="3" name="Content Placeholder 2"/>
          <p:cNvSpPr>
            <a:spLocks noGrp="1"/>
          </p:cNvSpPr>
          <p:nvPr>
            <p:ph idx="1"/>
          </p:nvPr>
        </p:nvSpPr>
        <p:spPr/>
        <p:txBody>
          <a:bodyPr/>
          <a:lstStyle/>
          <a:p>
            <a:pPr algn="just"/>
            <a:r>
              <a:rPr lang="en-IN" dirty="0" smtClean="0"/>
              <a:t>From clause is the most important hibernate query. This clause is used to load a complete persistent object into memory.</a:t>
            </a:r>
          </a:p>
          <a:p>
            <a:pPr algn="just"/>
            <a:r>
              <a:rPr lang="en-IN" dirty="0" smtClean="0"/>
              <a:t>Syntax:-</a:t>
            </a:r>
          </a:p>
          <a:p>
            <a:pPr algn="just">
              <a:buNone/>
            </a:pPr>
            <a:r>
              <a:rPr lang="en-IN" dirty="0" smtClean="0"/>
              <a:t>	String </a:t>
            </a:r>
            <a:r>
              <a:rPr lang="en-IN" dirty="0" err="1" smtClean="0"/>
              <a:t>hql</a:t>
            </a:r>
            <a:r>
              <a:rPr lang="en-IN" dirty="0" smtClean="0"/>
              <a:t> = "FROM Employee";</a:t>
            </a:r>
          </a:p>
          <a:p>
            <a:pPr algn="just">
              <a:buNone/>
            </a:pPr>
            <a:r>
              <a:rPr lang="en-IN" dirty="0" smtClean="0"/>
              <a:t>	Query </a:t>
            </a:r>
            <a:r>
              <a:rPr lang="en-IN" dirty="0" err="1" smtClean="0"/>
              <a:t>query</a:t>
            </a:r>
            <a:r>
              <a:rPr lang="en-IN" dirty="0" smtClean="0"/>
              <a:t> = </a:t>
            </a:r>
            <a:r>
              <a:rPr lang="en-IN" dirty="0" err="1" smtClean="0"/>
              <a:t>session.createQuery</a:t>
            </a:r>
            <a:r>
              <a:rPr lang="en-IN" dirty="0" smtClean="0"/>
              <a:t>(</a:t>
            </a:r>
            <a:r>
              <a:rPr lang="en-IN" dirty="0" err="1" smtClean="0"/>
              <a:t>hql</a:t>
            </a:r>
            <a:r>
              <a:rPr lang="en-IN" dirty="0" smtClean="0"/>
              <a:t>);</a:t>
            </a:r>
          </a:p>
          <a:p>
            <a:pPr algn="just">
              <a:buNone/>
            </a:pPr>
            <a:r>
              <a:rPr lang="en-IN" dirty="0" smtClean="0"/>
              <a:t>	List results = </a:t>
            </a:r>
            <a:r>
              <a:rPr lang="en-IN" dirty="0" err="1" smtClean="0"/>
              <a:t>query.list</a:t>
            </a:r>
            <a:r>
              <a:rPr lang="en-IN" dirty="0" smtClean="0"/>
              <a:t>();</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a:t>
            </a:r>
            <a:endParaRPr lang="en-IN" dirty="0"/>
          </a:p>
        </p:txBody>
      </p:sp>
      <p:sp>
        <p:nvSpPr>
          <p:cNvPr id="3" name="Content Placeholder 2"/>
          <p:cNvSpPr>
            <a:spLocks noGrp="1"/>
          </p:cNvSpPr>
          <p:nvPr>
            <p:ph idx="1"/>
          </p:nvPr>
        </p:nvSpPr>
        <p:spPr/>
        <p:txBody>
          <a:bodyPr>
            <a:normAutofit/>
          </a:bodyPr>
          <a:lstStyle/>
          <a:p>
            <a:pPr algn="just"/>
            <a:r>
              <a:rPr lang="en-IN" dirty="0" smtClean="0"/>
              <a:t>AS clause is an optional keyword, used to create an aliases for a classes in HQL queries.</a:t>
            </a:r>
          </a:p>
          <a:p>
            <a:pPr algn="just">
              <a:buNone/>
            </a:pPr>
            <a:endParaRPr lang="en-IN" sz="2200" dirty="0" smtClean="0"/>
          </a:p>
          <a:p>
            <a:pPr algn="just">
              <a:buNone/>
            </a:pPr>
            <a:r>
              <a:rPr lang="en-IN" sz="2000" dirty="0" smtClean="0"/>
              <a:t>String </a:t>
            </a:r>
            <a:r>
              <a:rPr lang="en-IN" sz="2000" dirty="0" err="1" smtClean="0"/>
              <a:t>hql</a:t>
            </a:r>
            <a:r>
              <a:rPr lang="en-IN" sz="2000" dirty="0" smtClean="0"/>
              <a:t> = "FROM Employee as E";</a:t>
            </a:r>
          </a:p>
          <a:p>
            <a:pPr algn="just">
              <a:buNone/>
            </a:pPr>
            <a:r>
              <a:rPr lang="en-IN" sz="2000" dirty="0" smtClean="0"/>
              <a:t>// Above statement is the same with statement: </a:t>
            </a:r>
          </a:p>
          <a:p>
            <a:pPr algn="just">
              <a:buNone/>
            </a:pPr>
            <a:r>
              <a:rPr lang="en-IN" sz="2000" dirty="0" smtClean="0"/>
              <a:t>String </a:t>
            </a:r>
            <a:r>
              <a:rPr lang="en-IN" sz="2000" dirty="0" err="1" smtClean="0"/>
              <a:t>hql</a:t>
            </a:r>
            <a:r>
              <a:rPr lang="en-IN" sz="2000" dirty="0" smtClean="0"/>
              <a:t> = "FROM Employee E";</a:t>
            </a:r>
          </a:p>
          <a:p>
            <a:pPr>
              <a:buNone/>
            </a:pPr>
            <a:r>
              <a:rPr lang="en-IN" sz="2000" dirty="0" smtClean="0"/>
              <a:t>Query&lt; Employee &gt; query = </a:t>
            </a:r>
            <a:r>
              <a:rPr lang="en-IN" sz="2000" dirty="0" err="1" smtClean="0"/>
              <a:t>session.createQuery</a:t>
            </a:r>
            <a:r>
              <a:rPr lang="en-IN" sz="2000" dirty="0" smtClean="0"/>
              <a:t>(</a:t>
            </a:r>
            <a:r>
              <a:rPr lang="en-IN" sz="2000" dirty="0" err="1" smtClean="0"/>
              <a:t>hql</a:t>
            </a:r>
            <a:r>
              <a:rPr lang="en-IN" sz="2000" dirty="0" smtClean="0"/>
              <a:t>, </a:t>
            </a:r>
            <a:r>
              <a:rPr lang="en-IN" sz="2000" dirty="0" err="1" smtClean="0"/>
              <a:t>Employee.class</a:t>
            </a:r>
            <a:r>
              <a:rPr lang="en-IN" sz="2000" dirty="0" smtClean="0"/>
              <a:t>);</a:t>
            </a:r>
          </a:p>
          <a:p>
            <a:pPr algn="just">
              <a:buNone/>
            </a:pPr>
            <a:r>
              <a:rPr lang="en-IN" sz="2000" dirty="0" smtClean="0"/>
              <a:t>List&lt;Employee&gt; </a:t>
            </a:r>
            <a:r>
              <a:rPr lang="en-IN" sz="2000" dirty="0" err="1" smtClean="0"/>
              <a:t>EmpList</a:t>
            </a:r>
            <a:r>
              <a:rPr lang="en-IN" sz="2000" dirty="0" smtClean="0"/>
              <a:t> = </a:t>
            </a:r>
            <a:r>
              <a:rPr lang="en-IN" sz="2000" dirty="0" err="1" smtClean="0"/>
              <a:t>query.list</a:t>
            </a:r>
            <a:r>
              <a:rPr lang="en-IN" sz="2000" dirty="0" smtClean="0"/>
              <a:t>();</a:t>
            </a:r>
            <a:endParaRPr lang="en-IN"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Select</a:t>
            </a:r>
            <a:endParaRPr lang="en-IN" dirty="0"/>
          </a:p>
        </p:txBody>
      </p:sp>
      <p:sp>
        <p:nvSpPr>
          <p:cNvPr id="3" name="Content Placeholder 2"/>
          <p:cNvSpPr>
            <a:spLocks noGrp="1"/>
          </p:cNvSpPr>
          <p:nvPr>
            <p:ph idx="1"/>
          </p:nvPr>
        </p:nvSpPr>
        <p:spPr/>
        <p:txBody>
          <a:bodyPr/>
          <a:lstStyle/>
          <a:p>
            <a:r>
              <a:rPr lang="en-IN" dirty="0" smtClean="0"/>
              <a:t>SELECT clause is used to obtain few properties of returned objects.</a:t>
            </a:r>
          </a:p>
          <a:p>
            <a:pPr>
              <a:buNone/>
            </a:pPr>
            <a:endParaRPr lang="en-IN" sz="2000" dirty="0" smtClean="0"/>
          </a:p>
          <a:p>
            <a:pPr>
              <a:buNone/>
            </a:pPr>
            <a:r>
              <a:rPr lang="en-IN" sz="2000" dirty="0" smtClean="0"/>
              <a:t>	String </a:t>
            </a:r>
            <a:r>
              <a:rPr lang="en-IN" sz="2000" dirty="0" err="1" smtClean="0"/>
              <a:t>hql</a:t>
            </a:r>
            <a:r>
              <a:rPr lang="en-IN" sz="2000" dirty="0" smtClean="0"/>
              <a:t> = "SELECT </a:t>
            </a:r>
            <a:r>
              <a:rPr lang="en-IN" sz="2000" dirty="0" err="1" smtClean="0"/>
              <a:t>E.firstName</a:t>
            </a:r>
            <a:r>
              <a:rPr lang="en-IN" sz="2000" dirty="0" smtClean="0"/>
              <a:t>, </a:t>
            </a:r>
            <a:r>
              <a:rPr lang="en-IN" sz="2000" dirty="0" err="1" smtClean="0"/>
              <a:t>E.age</a:t>
            </a:r>
            <a:r>
              <a:rPr lang="en-IN" sz="2000" dirty="0" smtClean="0"/>
              <a:t> FROM Employee E";</a:t>
            </a:r>
          </a:p>
          <a:p>
            <a:pPr>
              <a:buNone/>
            </a:pPr>
            <a:r>
              <a:rPr lang="en-IN" sz="2000" dirty="0" smtClean="0"/>
              <a:t>	Query </a:t>
            </a:r>
            <a:r>
              <a:rPr lang="en-IN" sz="2000" dirty="0" err="1" smtClean="0"/>
              <a:t>query</a:t>
            </a:r>
            <a:r>
              <a:rPr lang="en-IN" sz="2000" dirty="0" smtClean="0"/>
              <a:t> = </a:t>
            </a:r>
            <a:r>
              <a:rPr lang="en-IN" sz="2000" dirty="0" err="1" smtClean="0"/>
              <a:t>session.createQuery</a:t>
            </a:r>
            <a:r>
              <a:rPr lang="en-IN" sz="2000" dirty="0" smtClean="0"/>
              <a:t>(</a:t>
            </a:r>
            <a:r>
              <a:rPr lang="en-IN" sz="2000" dirty="0" err="1" smtClean="0"/>
              <a:t>hql</a:t>
            </a:r>
            <a:r>
              <a:rPr lang="en-IN" sz="2000" dirty="0" smtClean="0"/>
              <a:t>);</a:t>
            </a:r>
          </a:p>
          <a:p>
            <a:pPr>
              <a:buNone/>
            </a:pPr>
            <a:r>
              <a:rPr lang="en-IN" sz="2000" dirty="0" smtClean="0"/>
              <a:t>	List&lt;Object[]&gt; </a:t>
            </a:r>
            <a:r>
              <a:rPr lang="en-IN" sz="2000" dirty="0" err="1" smtClean="0"/>
              <a:t>objectList</a:t>
            </a:r>
            <a:r>
              <a:rPr lang="en-IN" sz="2000" dirty="0" smtClean="0"/>
              <a:t>= </a:t>
            </a:r>
            <a:r>
              <a:rPr lang="en-IN" sz="2000" dirty="0" err="1" smtClean="0"/>
              <a:t>query.list</a:t>
            </a:r>
            <a:r>
              <a:rPr lang="en-IN" sz="2000" dirty="0" smtClean="0"/>
              <a:t>();</a:t>
            </a:r>
            <a:endParaRPr lang="en-IN"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Where</a:t>
            </a:r>
            <a:endParaRPr lang="en-IN" dirty="0"/>
          </a:p>
        </p:txBody>
      </p:sp>
      <p:sp>
        <p:nvSpPr>
          <p:cNvPr id="3" name="Content Placeholder 2"/>
          <p:cNvSpPr>
            <a:spLocks noGrp="1"/>
          </p:cNvSpPr>
          <p:nvPr>
            <p:ph idx="1"/>
          </p:nvPr>
        </p:nvSpPr>
        <p:spPr/>
        <p:txBody>
          <a:bodyPr>
            <a:normAutofit/>
          </a:bodyPr>
          <a:lstStyle/>
          <a:p>
            <a:r>
              <a:rPr lang="en-IN" dirty="0" smtClean="0"/>
              <a:t>WHERE clause is used to narrow selected objects which must meet some conditions.</a:t>
            </a:r>
          </a:p>
          <a:p>
            <a:pPr>
              <a:buNone/>
            </a:pPr>
            <a:endParaRPr lang="en-IN" dirty="0" smtClean="0"/>
          </a:p>
          <a:p>
            <a:pPr>
              <a:buNone/>
            </a:pPr>
            <a:r>
              <a:rPr lang="en-IN" sz="2000" dirty="0" smtClean="0"/>
              <a:t>String </a:t>
            </a:r>
            <a:r>
              <a:rPr lang="en-IN" sz="2000" dirty="0" err="1" smtClean="0"/>
              <a:t>hql</a:t>
            </a:r>
            <a:r>
              <a:rPr lang="en-IN" sz="2000" dirty="0" smtClean="0"/>
              <a:t> = "FROM Employee E WHERE </a:t>
            </a:r>
            <a:r>
              <a:rPr lang="en-IN" sz="2000" dirty="0" err="1" smtClean="0"/>
              <a:t>E.age</a:t>
            </a:r>
            <a:r>
              <a:rPr lang="en-IN" sz="2000" dirty="0" smtClean="0"/>
              <a:t> = 20";</a:t>
            </a:r>
          </a:p>
          <a:p>
            <a:pPr>
              <a:buNone/>
            </a:pPr>
            <a:r>
              <a:rPr lang="en-IN" sz="2000" dirty="0" smtClean="0"/>
              <a:t>Query&lt;Employee&gt; query = </a:t>
            </a:r>
            <a:r>
              <a:rPr lang="en-IN" sz="2000" dirty="0" err="1" smtClean="0"/>
              <a:t>session.createQuery</a:t>
            </a:r>
            <a:r>
              <a:rPr lang="en-IN" sz="2000" dirty="0" smtClean="0"/>
              <a:t>(</a:t>
            </a:r>
            <a:r>
              <a:rPr lang="en-IN" sz="2000" dirty="0" err="1" smtClean="0"/>
              <a:t>hql</a:t>
            </a:r>
            <a:r>
              <a:rPr lang="en-IN" sz="2000" dirty="0" smtClean="0"/>
              <a:t>, </a:t>
            </a:r>
            <a:r>
              <a:rPr lang="en-IN" sz="2000" dirty="0" err="1" smtClean="0"/>
              <a:t>Employee.class</a:t>
            </a:r>
            <a:r>
              <a:rPr lang="en-IN" sz="2000" dirty="0" smtClean="0"/>
              <a:t>);</a:t>
            </a:r>
          </a:p>
          <a:p>
            <a:pPr>
              <a:buNone/>
            </a:pPr>
            <a:r>
              <a:rPr lang="en-IN" sz="2000" dirty="0" smtClean="0"/>
              <a:t>List&lt;Employee&gt; </a:t>
            </a:r>
            <a:r>
              <a:rPr lang="en-IN" sz="2000" dirty="0" err="1" smtClean="0"/>
              <a:t>custList</a:t>
            </a:r>
            <a:r>
              <a:rPr lang="en-IN" sz="2000" dirty="0" smtClean="0"/>
              <a:t> = </a:t>
            </a:r>
            <a:r>
              <a:rPr lang="en-IN" sz="2000" dirty="0" err="1" smtClean="0"/>
              <a:t>query.list</a:t>
            </a:r>
            <a:r>
              <a:rPr lang="en-IN" sz="2000" dirty="0" smtClean="0"/>
              <a:t>();</a:t>
            </a:r>
            <a:endParaRPr lang="en-IN"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Order By</a:t>
            </a:r>
            <a:endParaRPr lang="en-IN" dirty="0"/>
          </a:p>
        </p:txBody>
      </p:sp>
      <p:sp>
        <p:nvSpPr>
          <p:cNvPr id="3" name="Content Placeholder 2"/>
          <p:cNvSpPr>
            <a:spLocks noGrp="1"/>
          </p:cNvSpPr>
          <p:nvPr>
            <p:ph idx="1"/>
          </p:nvPr>
        </p:nvSpPr>
        <p:spPr/>
        <p:txBody>
          <a:bodyPr>
            <a:normAutofit/>
          </a:bodyPr>
          <a:lstStyle/>
          <a:p>
            <a:r>
              <a:rPr lang="en-IN" dirty="0" smtClean="0"/>
              <a:t>ORDER BY clause is used to sort HQL query’s results.</a:t>
            </a:r>
          </a:p>
          <a:p>
            <a:pPr>
              <a:buNone/>
            </a:pPr>
            <a:endParaRPr lang="en-IN" sz="2000" dirty="0" smtClean="0"/>
          </a:p>
          <a:p>
            <a:pPr>
              <a:buNone/>
            </a:pPr>
            <a:r>
              <a:rPr lang="en-IN" sz="2000" dirty="0" smtClean="0"/>
              <a:t>String </a:t>
            </a:r>
            <a:r>
              <a:rPr lang="en-IN" sz="2000" dirty="0" err="1" smtClean="0"/>
              <a:t>hql</a:t>
            </a:r>
            <a:r>
              <a:rPr lang="en-IN" sz="2000" dirty="0" smtClean="0"/>
              <a:t> = "FROM Employee E WHERE </a:t>
            </a:r>
            <a:r>
              <a:rPr lang="en-IN" sz="2000" dirty="0" err="1" smtClean="0"/>
              <a:t>E.age</a:t>
            </a:r>
            <a:r>
              <a:rPr lang="en-IN" sz="2000" dirty="0" smtClean="0"/>
              <a:t> &gt; 25 ORDER BY E.id DESC";</a:t>
            </a:r>
          </a:p>
          <a:p>
            <a:pPr>
              <a:buNone/>
            </a:pPr>
            <a:r>
              <a:rPr lang="en-IN" sz="2000" dirty="0" smtClean="0"/>
              <a:t>Query&lt;Employee&gt; query = </a:t>
            </a:r>
            <a:r>
              <a:rPr lang="en-IN" sz="2000" dirty="0" err="1" smtClean="0"/>
              <a:t>session.createQuery</a:t>
            </a:r>
            <a:r>
              <a:rPr lang="en-IN" sz="2000" dirty="0" smtClean="0"/>
              <a:t>(</a:t>
            </a:r>
            <a:r>
              <a:rPr lang="en-IN" sz="2000" dirty="0" err="1" smtClean="0"/>
              <a:t>hql</a:t>
            </a:r>
            <a:r>
              <a:rPr lang="en-IN" sz="2000" dirty="0" smtClean="0"/>
              <a:t>, </a:t>
            </a:r>
            <a:r>
              <a:rPr lang="en-IN" sz="2000" dirty="0" err="1" smtClean="0"/>
              <a:t>Employee.class</a:t>
            </a:r>
            <a:r>
              <a:rPr lang="en-IN" sz="2000" dirty="0" smtClean="0"/>
              <a:t>);</a:t>
            </a:r>
          </a:p>
          <a:p>
            <a:pPr>
              <a:buNone/>
            </a:pPr>
            <a:r>
              <a:rPr lang="en-IN" sz="2000" dirty="0" smtClean="0"/>
              <a:t>List&lt;Employee&gt; </a:t>
            </a:r>
            <a:r>
              <a:rPr lang="en-IN" sz="2000" dirty="0" err="1" smtClean="0"/>
              <a:t>EmpList</a:t>
            </a:r>
            <a:r>
              <a:rPr lang="en-IN" sz="2000" dirty="0" smtClean="0"/>
              <a:t> = </a:t>
            </a:r>
            <a:r>
              <a:rPr lang="en-IN" sz="2000" dirty="0" err="1" smtClean="0"/>
              <a:t>query.list</a:t>
            </a:r>
            <a:r>
              <a:rPr lang="en-IN" sz="2000" dirty="0" smtClean="0"/>
              <a:t>();</a:t>
            </a:r>
            <a:endParaRPr lang="en-IN"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groupby</a:t>
            </a:r>
            <a:endParaRPr lang="en-IN" dirty="0"/>
          </a:p>
        </p:txBody>
      </p:sp>
      <p:sp>
        <p:nvSpPr>
          <p:cNvPr id="3" name="Content Placeholder 2"/>
          <p:cNvSpPr>
            <a:spLocks noGrp="1"/>
          </p:cNvSpPr>
          <p:nvPr>
            <p:ph idx="1"/>
          </p:nvPr>
        </p:nvSpPr>
        <p:spPr/>
        <p:txBody>
          <a:bodyPr>
            <a:normAutofit/>
          </a:bodyPr>
          <a:lstStyle/>
          <a:p>
            <a:r>
              <a:rPr lang="en-IN" dirty="0" smtClean="0"/>
              <a:t>GROUP BY clause is used with aggregate functions.</a:t>
            </a:r>
          </a:p>
          <a:p>
            <a:pPr>
              <a:buNone/>
            </a:pPr>
            <a:r>
              <a:rPr lang="en-IN" sz="2200" dirty="0" smtClean="0"/>
              <a:t>String </a:t>
            </a:r>
            <a:r>
              <a:rPr lang="en-IN" sz="2200" dirty="0" err="1" smtClean="0"/>
              <a:t>hql</a:t>
            </a:r>
            <a:r>
              <a:rPr lang="en-IN" sz="2200" dirty="0" smtClean="0"/>
              <a:t> = "SELECT COUNT(*), </a:t>
            </a:r>
            <a:r>
              <a:rPr lang="en-IN" sz="2200" dirty="0" err="1" smtClean="0"/>
              <a:t>C.firstName</a:t>
            </a:r>
            <a:r>
              <a:rPr lang="en-IN" sz="2200" dirty="0" smtClean="0"/>
              <a:t> FROM Customer C " + "GROUP BY </a:t>
            </a:r>
            <a:r>
              <a:rPr lang="en-IN" sz="2200" dirty="0" err="1" smtClean="0"/>
              <a:t>C.firstName</a:t>
            </a:r>
            <a:r>
              <a:rPr lang="en-IN" sz="2200" dirty="0" smtClean="0"/>
              <a:t>";</a:t>
            </a:r>
          </a:p>
          <a:p>
            <a:pPr>
              <a:buNone/>
            </a:pPr>
            <a:r>
              <a:rPr lang="en-IN" sz="2200" dirty="0" smtClean="0"/>
              <a:t>Query </a:t>
            </a:r>
            <a:r>
              <a:rPr lang="en-IN" sz="2200" dirty="0" err="1" smtClean="0"/>
              <a:t>query</a:t>
            </a:r>
            <a:r>
              <a:rPr lang="en-IN" sz="2200" dirty="0" smtClean="0"/>
              <a:t> = </a:t>
            </a:r>
            <a:r>
              <a:rPr lang="en-IN" sz="2200" dirty="0" err="1" smtClean="0"/>
              <a:t>session.createQuery</a:t>
            </a:r>
            <a:r>
              <a:rPr lang="en-IN" sz="2200" dirty="0" smtClean="0"/>
              <a:t>(</a:t>
            </a:r>
            <a:r>
              <a:rPr lang="en-IN" sz="2200" dirty="0" err="1" smtClean="0"/>
              <a:t>hql</a:t>
            </a:r>
            <a:r>
              <a:rPr lang="en-IN" sz="2200" dirty="0" smtClean="0"/>
              <a:t>);</a:t>
            </a:r>
          </a:p>
          <a:p>
            <a:pPr>
              <a:buNone/>
            </a:pPr>
            <a:r>
              <a:rPr lang="en-IN" sz="2200" dirty="0" smtClean="0"/>
              <a:t>List&lt;Object[]&gt; </a:t>
            </a:r>
            <a:r>
              <a:rPr lang="en-IN" sz="2200" dirty="0" err="1" smtClean="0"/>
              <a:t>objLst</a:t>
            </a:r>
            <a:r>
              <a:rPr lang="en-IN" sz="2200" dirty="0" smtClean="0"/>
              <a:t> = </a:t>
            </a:r>
            <a:r>
              <a:rPr lang="en-IN" sz="2200" dirty="0" err="1" smtClean="0"/>
              <a:t>query.list</a:t>
            </a:r>
            <a:r>
              <a:rPr lang="en-IN" sz="2200" dirty="0" smtClean="0"/>
              <a:t>();</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update</a:t>
            </a:r>
            <a:endParaRPr lang="en-IN" dirty="0"/>
          </a:p>
        </p:txBody>
      </p:sp>
      <p:sp>
        <p:nvSpPr>
          <p:cNvPr id="3" name="Content Placeholder 2"/>
          <p:cNvSpPr>
            <a:spLocks noGrp="1"/>
          </p:cNvSpPr>
          <p:nvPr>
            <p:ph idx="1"/>
          </p:nvPr>
        </p:nvSpPr>
        <p:spPr/>
        <p:txBody>
          <a:bodyPr>
            <a:normAutofit/>
          </a:bodyPr>
          <a:lstStyle/>
          <a:p>
            <a:r>
              <a:rPr lang="en-IN" dirty="0" smtClean="0"/>
              <a:t>UPDATE clause is used to modify properties of objects.</a:t>
            </a:r>
          </a:p>
          <a:p>
            <a:endParaRPr lang="en-IN" dirty="0" smtClean="0"/>
          </a:p>
          <a:p>
            <a:pPr>
              <a:buNone/>
            </a:pPr>
            <a:r>
              <a:rPr lang="en-IN" sz="2000" dirty="0" smtClean="0"/>
              <a:t>String </a:t>
            </a:r>
            <a:r>
              <a:rPr lang="en-IN" sz="2000" dirty="0" err="1" smtClean="0"/>
              <a:t>hql</a:t>
            </a:r>
            <a:r>
              <a:rPr lang="en-IN" sz="2000" dirty="0" smtClean="0"/>
              <a:t> = "UPDATE Customer set age = :</a:t>
            </a:r>
            <a:r>
              <a:rPr lang="en-IN" sz="2000" dirty="0" err="1" smtClean="0"/>
              <a:t>custAge</a:t>
            </a:r>
            <a:r>
              <a:rPr lang="en-IN" sz="2000" dirty="0" smtClean="0"/>
              <a:t> WHERE id = :</a:t>
            </a:r>
            <a:r>
              <a:rPr lang="en-IN" sz="2000" dirty="0" err="1" smtClean="0"/>
              <a:t>customerId</a:t>
            </a:r>
            <a:r>
              <a:rPr lang="en-IN" sz="2000" dirty="0" smtClean="0"/>
              <a:t>";</a:t>
            </a:r>
          </a:p>
          <a:p>
            <a:pPr>
              <a:buNone/>
            </a:pPr>
            <a:r>
              <a:rPr lang="en-IN" sz="2000" dirty="0" smtClean="0"/>
              <a:t>Query </a:t>
            </a:r>
            <a:r>
              <a:rPr lang="en-IN" sz="2000" dirty="0" err="1" smtClean="0"/>
              <a:t>query</a:t>
            </a:r>
            <a:r>
              <a:rPr lang="en-IN" sz="2000" dirty="0" smtClean="0"/>
              <a:t> = </a:t>
            </a:r>
            <a:r>
              <a:rPr lang="en-IN" sz="2000" dirty="0" err="1" smtClean="0"/>
              <a:t>session.createQuery</a:t>
            </a:r>
            <a:r>
              <a:rPr lang="en-IN" sz="2000" dirty="0" smtClean="0"/>
              <a:t>(</a:t>
            </a:r>
            <a:r>
              <a:rPr lang="en-IN" sz="2000" dirty="0" err="1" smtClean="0"/>
              <a:t>hql</a:t>
            </a:r>
            <a:r>
              <a:rPr lang="en-IN" sz="2000" dirty="0" smtClean="0"/>
              <a:t>);</a:t>
            </a:r>
          </a:p>
          <a:p>
            <a:pPr>
              <a:buNone/>
            </a:pPr>
            <a:r>
              <a:rPr lang="en-IN" sz="2000" dirty="0" err="1" smtClean="0"/>
              <a:t>query.setParameter</a:t>
            </a:r>
            <a:r>
              <a:rPr lang="en-IN" sz="2000" dirty="0" smtClean="0"/>
              <a:t>("custAge",26);</a:t>
            </a:r>
          </a:p>
          <a:p>
            <a:pPr>
              <a:buNone/>
            </a:pPr>
            <a:r>
              <a:rPr lang="en-IN" sz="2000" dirty="0" err="1" smtClean="0"/>
              <a:t>query.setParameter</a:t>
            </a:r>
            <a:r>
              <a:rPr lang="en-IN" sz="2000" dirty="0" smtClean="0"/>
              <a:t>("customerId",3);</a:t>
            </a:r>
          </a:p>
          <a:p>
            <a:pPr>
              <a:buNone/>
            </a:pPr>
            <a:r>
              <a:rPr lang="en-IN" sz="2000" dirty="0" err="1" smtClean="0"/>
              <a:t>int</a:t>
            </a:r>
            <a:r>
              <a:rPr lang="en-IN" sz="2000" dirty="0" smtClean="0"/>
              <a:t> </a:t>
            </a:r>
            <a:r>
              <a:rPr lang="en-IN" sz="2000" dirty="0" err="1" smtClean="0"/>
              <a:t>affectedRows</a:t>
            </a:r>
            <a:r>
              <a:rPr lang="en-IN" sz="2000" dirty="0" smtClean="0"/>
              <a:t> = </a:t>
            </a:r>
            <a:r>
              <a:rPr lang="en-IN" sz="2000" dirty="0" err="1" smtClean="0"/>
              <a:t>query.executeUpdate</a:t>
            </a:r>
            <a:r>
              <a:rPr lang="en-IN" sz="2000" dirty="0" smtClean="0"/>
              <a:t>();</a:t>
            </a:r>
            <a:endParaRPr lang="en-IN"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Delete</a:t>
            </a:r>
            <a:endParaRPr lang="en-IN" dirty="0"/>
          </a:p>
        </p:txBody>
      </p:sp>
      <p:sp>
        <p:nvSpPr>
          <p:cNvPr id="3" name="Content Placeholder 2"/>
          <p:cNvSpPr>
            <a:spLocks noGrp="1"/>
          </p:cNvSpPr>
          <p:nvPr>
            <p:ph idx="1"/>
          </p:nvPr>
        </p:nvSpPr>
        <p:spPr/>
        <p:txBody>
          <a:bodyPr>
            <a:normAutofit/>
          </a:bodyPr>
          <a:lstStyle/>
          <a:p>
            <a:r>
              <a:rPr lang="en-IN" sz="2400" dirty="0" smtClean="0"/>
              <a:t>DELETE clause is used to delete objects.</a:t>
            </a:r>
          </a:p>
          <a:p>
            <a:endParaRPr lang="en-IN" sz="2400" dirty="0" smtClean="0"/>
          </a:p>
          <a:p>
            <a:pPr>
              <a:buNone/>
            </a:pPr>
            <a:r>
              <a:rPr lang="en-IN" sz="2000" dirty="0" smtClean="0"/>
              <a:t>String </a:t>
            </a:r>
            <a:r>
              <a:rPr lang="en-IN" sz="2000" dirty="0" err="1" smtClean="0"/>
              <a:t>hql</a:t>
            </a:r>
            <a:r>
              <a:rPr lang="en-IN" sz="2000" dirty="0" smtClean="0"/>
              <a:t> = "DELETE FROM Customer WHERE id = :</a:t>
            </a:r>
            <a:r>
              <a:rPr lang="en-IN" sz="2000" dirty="0" err="1" smtClean="0"/>
              <a:t>customerId</a:t>
            </a:r>
            <a:r>
              <a:rPr lang="en-IN" sz="2000" dirty="0" smtClean="0"/>
              <a:t>";</a:t>
            </a:r>
          </a:p>
          <a:p>
            <a:pPr>
              <a:buNone/>
            </a:pPr>
            <a:r>
              <a:rPr lang="en-IN" sz="2000" dirty="0" smtClean="0"/>
              <a:t>Query </a:t>
            </a:r>
            <a:r>
              <a:rPr lang="en-IN" sz="2000" dirty="0" err="1" smtClean="0"/>
              <a:t>query</a:t>
            </a:r>
            <a:r>
              <a:rPr lang="en-IN" sz="2000" dirty="0" smtClean="0"/>
              <a:t> = </a:t>
            </a:r>
            <a:r>
              <a:rPr lang="en-IN" sz="2000" dirty="0" err="1" smtClean="0"/>
              <a:t>session.createQuery</a:t>
            </a:r>
            <a:r>
              <a:rPr lang="en-IN" sz="2000" dirty="0" smtClean="0"/>
              <a:t>(</a:t>
            </a:r>
            <a:r>
              <a:rPr lang="en-IN" sz="2000" dirty="0" err="1" smtClean="0"/>
              <a:t>hql</a:t>
            </a:r>
            <a:r>
              <a:rPr lang="en-IN" sz="2000" dirty="0" smtClean="0"/>
              <a:t>);</a:t>
            </a:r>
          </a:p>
          <a:p>
            <a:pPr>
              <a:buNone/>
            </a:pPr>
            <a:r>
              <a:rPr lang="en-IN" sz="2000" dirty="0" err="1" smtClean="0"/>
              <a:t>query.setParameter</a:t>
            </a:r>
            <a:r>
              <a:rPr lang="en-IN" sz="2000" dirty="0" smtClean="0"/>
              <a:t>("</a:t>
            </a:r>
            <a:r>
              <a:rPr lang="en-IN" sz="2000" dirty="0" err="1" smtClean="0"/>
              <a:t>customerId</a:t>
            </a:r>
            <a:r>
              <a:rPr lang="en-IN" sz="2000" dirty="0" smtClean="0"/>
              <a:t>", 2);</a:t>
            </a:r>
          </a:p>
          <a:p>
            <a:pPr>
              <a:buNone/>
            </a:pPr>
            <a:r>
              <a:rPr lang="en-IN" sz="2000" dirty="0" err="1" smtClean="0"/>
              <a:t>int</a:t>
            </a:r>
            <a:r>
              <a:rPr lang="en-IN" sz="2000" dirty="0" smtClean="0"/>
              <a:t> </a:t>
            </a:r>
            <a:r>
              <a:rPr lang="en-IN" sz="2000" dirty="0" err="1" smtClean="0"/>
              <a:t>affectedRows</a:t>
            </a:r>
            <a:r>
              <a:rPr lang="en-IN" sz="2000" dirty="0" smtClean="0"/>
              <a:t> = </a:t>
            </a:r>
            <a:r>
              <a:rPr lang="en-IN" sz="2000" dirty="0" err="1" smtClean="0"/>
              <a:t>query.executeUpdate</a:t>
            </a:r>
            <a:r>
              <a:rPr lang="en-IN" sz="2000" dirty="0" smtClean="0"/>
              <a:t>();</a:t>
            </a:r>
            <a:endParaRPr lang="en-IN"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OrderBy</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dirty="0" smtClean="0"/>
              <a:t>Order by clause :</a:t>
            </a:r>
          </a:p>
          <a:p>
            <a:pPr>
              <a:buNone/>
            </a:pPr>
            <a:endParaRPr lang="en-IN" dirty="0" smtClean="0"/>
          </a:p>
          <a:p>
            <a:pPr>
              <a:buNone/>
            </a:pPr>
            <a:r>
              <a:rPr lang="en-IN" dirty="0" smtClean="0"/>
              <a:t>	This clause is used to sort our HQL query’s results. </a:t>
            </a:r>
          </a:p>
          <a:p>
            <a:pPr>
              <a:buNone/>
            </a:pPr>
            <a:r>
              <a:rPr lang="en-IN" dirty="0" smtClean="0"/>
              <a:t>	We can arrange the result by any property on the objects in the result set either ascending (ASC) or descending (DESC) order.</a:t>
            </a:r>
          </a:p>
          <a:p>
            <a:pPr>
              <a:buNone/>
            </a:pPr>
            <a:r>
              <a:rPr lang="en-IN" dirty="0" smtClean="0"/>
              <a:t>Syntax:-</a:t>
            </a:r>
          </a:p>
          <a:p>
            <a:pPr>
              <a:buNone/>
            </a:pPr>
            <a:r>
              <a:rPr lang="en-IN" dirty="0" smtClean="0"/>
              <a:t>	</a:t>
            </a:r>
            <a:r>
              <a:rPr lang="en-IN" sz="2200" dirty="0" smtClean="0"/>
              <a:t>String </a:t>
            </a:r>
            <a:r>
              <a:rPr lang="en-IN" sz="2200" dirty="0" err="1" smtClean="0"/>
              <a:t>hql</a:t>
            </a:r>
            <a:r>
              <a:rPr lang="en-IN" sz="2200" dirty="0" smtClean="0"/>
              <a:t> = "FROM Person P WHERE P.id &gt; 10 ORDER BY </a:t>
            </a:r>
            <a:r>
              <a:rPr lang="en-IN" sz="2200" dirty="0" err="1" smtClean="0"/>
              <a:t>P.salary</a:t>
            </a:r>
            <a:r>
              <a:rPr lang="en-IN" sz="2200" dirty="0" smtClean="0"/>
              <a:t> DESC";</a:t>
            </a:r>
          </a:p>
          <a:p>
            <a:pPr>
              <a:buNone/>
            </a:pPr>
            <a:r>
              <a:rPr lang="en-IN" sz="2200" dirty="0" smtClean="0"/>
              <a:t>	Query </a:t>
            </a:r>
            <a:r>
              <a:rPr lang="en-IN" sz="2200" dirty="0" err="1" smtClean="0"/>
              <a:t>query</a:t>
            </a:r>
            <a:r>
              <a:rPr lang="en-IN" sz="2200" dirty="0" smtClean="0"/>
              <a:t> = </a:t>
            </a:r>
            <a:r>
              <a:rPr lang="en-IN" sz="2200" dirty="0" err="1" smtClean="0"/>
              <a:t>session.createQuery</a:t>
            </a:r>
            <a:r>
              <a:rPr lang="en-IN" sz="2200" dirty="0" smtClean="0"/>
              <a:t>(</a:t>
            </a:r>
            <a:r>
              <a:rPr lang="en-IN" sz="2200" dirty="0" err="1" smtClean="0"/>
              <a:t>hql</a:t>
            </a:r>
            <a:r>
              <a:rPr lang="en-IN" sz="2200" dirty="0" smtClean="0"/>
              <a:t>);</a:t>
            </a:r>
            <a:endParaRPr lang="en-IN"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b="1" dirty="0" smtClean="0"/>
              <a:t>HQL</a:t>
            </a:r>
            <a:endParaRPr lang="en-IN" b="1" dirty="0"/>
          </a:p>
          <a:p>
            <a:pPr lvl="1" algn="just"/>
            <a:r>
              <a:rPr lang="en-IN" b="1" dirty="0" smtClean="0"/>
              <a:t>HQL is an Object-Oriented </a:t>
            </a:r>
            <a:r>
              <a:rPr lang="en-IN" b="1" dirty="0"/>
              <a:t>Query</a:t>
            </a:r>
            <a:r>
              <a:rPr lang="en-IN" dirty="0"/>
              <a:t> language, </a:t>
            </a:r>
            <a:r>
              <a:rPr lang="en-IN" dirty="0" smtClean="0"/>
              <a:t>similar </a:t>
            </a:r>
            <a:r>
              <a:rPr lang="en-IN" dirty="0"/>
              <a:t>to database SQL. But instead of working with tables and columns, </a:t>
            </a:r>
            <a:r>
              <a:rPr lang="en-IN" b="1" dirty="0"/>
              <a:t>HQL</a:t>
            </a:r>
            <a:r>
              <a:rPr lang="en-IN" dirty="0"/>
              <a:t> uses Java Objects to manipulate </a:t>
            </a:r>
            <a:r>
              <a:rPr lang="en-IN" dirty="0" smtClean="0"/>
              <a:t>queries.</a:t>
            </a:r>
          </a:p>
          <a:p>
            <a:pPr lvl="1" algn="just"/>
            <a:r>
              <a:rPr lang="en-IN" dirty="0" smtClean="0"/>
              <a:t>HQL queries are formed by using Entities and their properties, where as SQL queries are formed by using Tables and their columns.</a:t>
            </a:r>
          </a:p>
          <a:p>
            <a:pPr lvl="1" algn="just"/>
            <a:r>
              <a:rPr lang="en-IN" dirty="0" smtClean="0"/>
              <a:t>Here we are going to replace table column names  with POJO class variable names and table names with POJO class names in order to get HQL commands.</a:t>
            </a:r>
            <a:endParaRPr lang="en-IN" dirty="0"/>
          </a:p>
          <a:p>
            <a:pPr algn="just"/>
            <a:r>
              <a:rPr lang="en-IN" b="1" dirty="0"/>
              <a:t>How it </a:t>
            </a:r>
            <a:r>
              <a:rPr lang="en-IN" b="1" dirty="0" smtClean="0"/>
              <a:t>work?</a:t>
            </a:r>
          </a:p>
          <a:p>
            <a:pPr lvl="1" algn="just"/>
            <a:r>
              <a:rPr lang="en-IN" dirty="0" smtClean="0"/>
              <a:t>Hibernate </a:t>
            </a:r>
            <a:r>
              <a:rPr lang="en-IN" dirty="0"/>
              <a:t>converts HQL queries into appropriate SQL queries before processing on database.</a:t>
            </a:r>
          </a:p>
          <a:p>
            <a:pPr algn="just"/>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GroupBy</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Group by clause Takes information from database ant group it based on a value of an attribute and typically, use the result to include an aggregate value. </a:t>
            </a:r>
          </a:p>
          <a:p>
            <a:r>
              <a:rPr lang="en-IN" dirty="0" smtClean="0"/>
              <a:t>It returns aggregate values which is grouped by any property of a returned class or component.</a:t>
            </a:r>
          </a:p>
          <a:p>
            <a:r>
              <a:rPr lang="en-IN" dirty="0" smtClean="0"/>
              <a:t>Syntax:-</a:t>
            </a:r>
          </a:p>
          <a:p>
            <a:pPr>
              <a:buNone/>
            </a:pPr>
            <a:r>
              <a:rPr lang="en-IN" sz="2200" dirty="0" smtClean="0"/>
              <a:t>String </a:t>
            </a:r>
            <a:r>
              <a:rPr lang="en-IN" sz="2200" dirty="0" err="1" smtClean="0"/>
              <a:t>hql</a:t>
            </a:r>
            <a:r>
              <a:rPr lang="en-IN" sz="2200" dirty="0" smtClean="0"/>
              <a:t> = "SELECT SUM(</a:t>
            </a:r>
            <a:r>
              <a:rPr lang="en-IN" sz="2200" dirty="0" err="1" smtClean="0"/>
              <a:t>P.salary</a:t>
            </a:r>
            <a:r>
              <a:rPr lang="en-IN" sz="2200" dirty="0" smtClean="0"/>
              <a:t>), </a:t>
            </a:r>
            <a:r>
              <a:rPr lang="en-IN" sz="2200" dirty="0" err="1" smtClean="0"/>
              <a:t>P.firtName</a:t>
            </a:r>
            <a:r>
              <a:rPr lang="en-IN" sz="2200" dirty="0" smtClean="0"/>
              <a:t> FROM Person P” +</a:t>
            </a:r>
          </a:p>
          <a:p>
            <a:pPr>
              <a:buNone/>
            </a:pPr>
            <a:r>
              <a:rPr lang="en-IN" sz="2200" dirty="0" smtClean="0"/>
              <a:t>"GROUP BY </a:t>
            </a:r>
            <a:r>
              <a:rPr lang="en-IN" sz="2200" dirty="0" err="1" smtClean="0"/>
              <a:t>P.firstName</a:t>
            </a:r>
            <a:r>
              <a:rPr lang="en-IN" sz="2200" dirty="0" smtClean="0"/>
              <a:t>";</a:t>
            </a:r>
          </a:p>
          <a:p>
            <a:pPr>
              <a:buNone/>
            </a:pPr>
            <a:r>
              <a:rPr lang="en-IN" sz="2200" dirty="0" smtClean="0"/>
              <a:t>Query </a:t>
            </a:r>
            <a:r>
              <a:rPr lang="en-IN" sz="2200" dirty="0" err="1" smtClean="0"/>
              <a:t>query</a:t>
            </a:r>
            <a:r>
              <a:rPr lang="en-IN" sz="2200" dirty="0" smtClean="0"/>
              <a:t> = </a:t>
            </a:r>
            <a:r>
              <a:rPr lang="en-IN" sz="2200" dirty="0" err="1" smtClean="0"/>
              <a:t>session.createQuery</a:t>
            </a:r>
            <a:r>
              <a:rPr lang="en-IN" sz="2200" dirty="0" smtClean="0"/>
              <a:t>(</a:t>
            </a:r>
            <a:r>
              <a:rPr lang="en-IN" sz="2200" dirty="0" err="1" smtClean="0"/>
              <a:t>hql</a:t>
            </a:r>
            <a:r>
              <a:rPr lang="en-IN" sz="2200" dirty="0" smtClean="0"/>
              <a:t>);</a:t>
            </a:r>
          </a:p>
          <a:p>
            <a:pPr>
              <a:buNone/>
            </a:pPr>
            <a:r>
              <a:rPr lang="en-IN" sz="2200" dirty="0" smtClean="0"/>
              <a:t>List results = </a:t>
            </a:r>
            <a:r>
              <a:rPr lang="en-IN" sz="2200" dirty="0" err="1" smtClean="0"/>
              <a:t>query.list</a:t>
            </a:r>
            <a:r>
              <a:rPr lang="en-IN" sz="2200" dirty="0" smtClean="0"/>
              <a:t>();</a:t>
            </a:r>
            <a:endParaRPr lang="en-IN" sz="2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 Clause</a:t>
            </a:r>
            <a:endParaRPr lang="en-IN" dirty="0"/>
          </a:p>
        </p:txBody>
      </p:sp>
      <p:sp>
        <p:nvSpPr>
          <p:cNvPr id="3" name="Content Placeholder 2"/>
          <p:cNvSpPr>
            <a:spLocks noGrp="1"/>
          </p:cNvSpPr>
          <p:nvPr>
            <p:ph idx="1"/>
          </p:nvPr>
        </p:nvSpPr>
        <p:spPr/>
        <p:txBody>
          <a:bodyPr>
            <a:normAutofit/>
          </a:bodyPr>
          <a:lstStyle/>
          <a:p>
            <a:r>
              <a:rPr lang="en-IN" dirty="0" smtClean="0"/>
              <a:t>Insert into clause of hibernate query language support where records can be inserted from one object to another object.</a:t>
            </a:r>
          </a:p>
          <a:p>
            <a:r>
              <a:rPr lang="en-IN" dirty="0" smtClean="0"/>
              <a:t>Syntax:-</a:t>
            </a:r>
          </a:p>
          <a:p>
            <a:pPr>
              <a:buNone/>
            </a:pPr>
            <a:r>
              <a:rPr lang="en-IN" sz="2200" dirty="0" smtClean="0"/>
              <a:t>String </a:t>
            </a:r>
            <a:r>
              <a:rPr lang="en-IN" sz="2200" dirty="0" err="1" smtClean="0"/>
              <a:t>hql</a:t>
            </a:r>
            <a:r>
              <a:rPr lang="en-IN" sz="2200" dirty="0" smtClean="0"/>
              <a:t> = "INSERT INTO Person(</a:t>
            </a:r>
            <a:r>
              <a:rPr lang="en-IN" sz="2200" dirty="0" err="1" smtClean="0"/>
              <a:t>firstName</a:t>
            </a:r>
            <a:r>
              <a:rPr lang="en-IN" sz="2200" dirty="0" smtClean="0"/>
              <a:t>, </a:t>
            </a:r>
            <a:r>
              <a:rPr lang="en-IN" sz="2200" dirty="0" err="1" smtClean="0"/>
              <a:t>lastName</a:t>
            </a:r>
            <a:r>
              <a:rPr lang="en-IN" sz="2200" dirty="0" smtClean="0"/>
              <a:t>, salary)"  + "SELECT </a:t>
            </a:r>
            <a:r>
              <a:rPr lang="en-IN" sz="2200" dirty="0" err="1" smtClean="0"/>
              <a:t>firstName</a:t>
            </a:r>
            <a:r>
              <a:rPr lang="en-IN" sz="2200" dirty="0" smtClean="0"/>
              <a:t>, </a:t>
            </a:r>
            <a:r>
              <a:rPr lang="en-IN" sz="2200" dirty="0" err="1" smtClean="0"/>
              <a:t>lastName</a:t>
            </a:r>
            <a:r>
              <a:rPr lang="en-IN" sz="2200" dirty="0" smtClean="0"/>
              <a:t>, salary FROM </a:t>
            </a:r>
            <a:r>
              <a:rPr lang="en-IN" sz="2200" dirty="0" err="1" smtClean="0"/>
              <a:t>old_person</a:t>
            </a:r>
            <a:r>
              <a:rPr lang="en-IN" sz="2200" dirty="0" smtClean="0"/>
              <a:t>";</a:t>
            </a:r>
          </a:p>
          <a:p>
            <a:pPr>
              <a:buNone/>
            </a:pPr>
            <a:r>
              <a:rPr lang="en-IN" sz="2200" dirty="0" smtClean="0"/>
              <a:t>Query </a:t>
            </a:r>
            <a:r>
              <a:rPr lang="en-IN" sz="2200" dirty="0" err="1" smtClean="0"/>
              <a:t>query</a:t>
            </a:r>
            <a:r>
              <a:rPr lang="en-IN" sz="2200" dirty="0" smtClean="0"/>
              <a:t> = </a:t>
            </a:r>
            <a:r>
              <a:rPr lang="en-IN" sz="2200" dirty="0" err="1" smtClean="0"/>
              <a:t>session.createQuery</a:t>
            </a:r>
            <a:r>
              <a:rPr lang="en-IN" sz="2200" dirty="0" smtClean="0"/>
              <a:t>(</a:t>
            </a:r>
            <a:r>
              <a:rPr lang="en-IN" sz="2200" dirty="0" err="1" smtClean="0"/>
              <a:t>hql</a:t>
            </a:r>
            <a:r>
              <a:rPr lang="en-IN" sz="2200" dirty="0" smtClean="0"/>
              <a:t>);</a:t>
            </a:r>
          </a:p>
          <a:p>
            <a:pPr>
              <a:buNone/>
            </a:pPr>
            <a:r>
              <a:rPr lang="en-IN" sz="2200" dirty="0" err="1" smtClean="0"/>
              <a:t>int</a:t>
            </a:r>
            <a:r>
              <a:rPr lang="en-IN" sz="2200" dirty="0" smtClean="0"/>
              <a:t> result = </a:t>
            </a:r>
            <a:r>
              <a:rPr lang="en-IN" sz="2200" dirty="0" err="1" smtClean="0"/>
              <a:t>query.executeUpdate</a:t>
            </a:r>
            <a:r>
              <a:rPr lang="en-IN" sz="2200" dirty="0" smtClean="0"/>
              <a:t>();</a:t>
            </a:r>
          </a:p>
          <a:p>
            <a:pPr>
              <a:buNone/>
            </a:pPr>
            <a:r>
              <a:rPr lang="en-IN" sz="2200" dirty="0" err="1" smtClean="0"/>
              <a:t>System.out.println</a:t>
            </a:r>
            <a:r>
              <a:rPr lang="en-IN" sz="2200" dirty="0" smtClean="0"/>
              <a:t>("Rows Affected: " + result);</a:t>
            </a:r>
            <a:endParaRPr lang="en-IN" sz="2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Named Parameters</a:t>
            </a:r>
            <a:endParaRPr lang="en-IN" dirty="0"/>
          </a:p>
        </p:txBody>
      </p:sp>
      <p:sp>
        <p:nvSpPr>
          <p:cNvPr id="3" name="Content Placeholder 2"/>
          <p:cNvSpPr>
            <a:spLocks noGrp="1"/>
          </p:cNvSpPr>
          <p:nvPr>
            <p:ph idx="1"/>
          </p:nvPr>
        </p:nvSpPr>
        <p:spPr/>
        <p:txBody>
          <a:bodyPr>
            <a:normAutofit/>
          </a:bodyPr>
          <a:lstStyle/>
          <a:p>
            <a:r>
              <a:rPr lang="en-IN" dirty="0" smtClean="0"/>
              <a:t>Named Parameters is used to get inputs from users and helpful to defend against SQL injection attacks.</a:t>
            </a:r>
          </a:p>
          <a:p>
            <a:pPr>
              <a:buNone/>
            </a:pPr>
            <a:endParaRPr lang="en-IN" dirty="0" smtClean="0"/>
          </a:p>
          <a:p>
            <a:pPr>
              <a:buNone/>
            </a:pPr>
            <a:r>
              <a:rPr lang="en-IN" sz="2000" dirty="0" smtClean="0"/>
              <a:t>String </a:t>
            </a:r>
            <a:r>
              <a:rPr lang="en-IN" sz="2000" dirty="0" err="1" smtClean="0"/>
              <a:t>hql</a:t>
            </a:r>
            <a:r>
              <a:rPr lang="en-IN" sz="2000" dirty="0" smtClean="0"/>
              <a:t> = "FROM Employee E WHERE E.id = :</a:t>
            </a:r>
            <a:r>
              <a:rPr lang="en-IN" sz="2000" dirty="0" err="1" smtClean="0"/>
              <a:t>EmployeeId</a:t>
            </a:r>
            <a:r>
              <a:rPr lang="en-IN" sz="2000" dirty="0" smtClean="0"/>
              <a:t>";</a:t>
            </a:r>
          </a:p>
          <a:p>
            <a:pPr>
              <a:buNone/>
            </a:pPr>
            <a:r>
              <a:rPr lang="en-IN" sz="2000" dirty="0" smtClean="0"/>
              <a:t>Query&lt;Employee&gt; query = </a:t>
            </a:r>
            <a:r>
              <a:rPr lang="en-IN" sz="2000" dirty="0" err="1" smtClean="0"/>
              <a:t>session.createQuery</a:t>
            </a:r>
            <a:r>
              <a:rPr lang="en-IN" sz="2000" dirty="0" smtClean="0"/>
              <a:t>(</a:t>
            </a:r>
            <a:r>
              <a:rPr lang="en-IN" sz="2000" dirty="0" err="1" smtClean="0"/>
              <a:t>hql</a:t>
            </a:r>
            <a:r>
              <a:rPr lang="en-IN" sz="2000" dirty="0" smtClean="0"/>
              <a:t>, </a:t>
            </a:r>
            <a:r>
              <a:rPr lang="en-IN" sz="2000" dirty="0" err="1" smtClean="0"/>
              <a:t>Employee.class</a:t>
            </a:r>
            <a:r>
              <a:rPr lang="en-IN" sz="2000" dirty="0" smtClean="0"/>
              <a:t>);</a:t>
            </a:r>
          </a:p>
          <a:p>
            <a:pPr>
              <a:buNone/>
            </a:pPr>
            <a:r>
              <a:rPr lang="en-IN" sz="2000" dirty="0" err="1" smtClean="0"/>
              <a:t>query.setParameter</a:t>
            </a:r>
            <a:r>
              <a:rPr lang="en-IN" sz="2000" dirty="0" smtClean="0"/>
              <a:t>("customerId",1);</a:t>
            </a:r>
          </a:p>
          <a:p>
            <a:pPr>
              <a:buNone/>
            </a:pPr>
            <a:r>
              <a:rPr lang="en-IN" sz="2000" dirty="0" smtClean="0"/>
              <a:t>List&lt;Employee&gt; </a:t>
            </a:r>
            <a:r>
              <a:rPr lang="en-IN" sz="2000" dirty="0" err="1" smtClean="0"/>
              <a:t>EmpList</a:t>
            </a:r>
            <a:r>
              <a:rPr lang="en-IN" sz="2000" dirty="0" smtClean="0"/>
              <a:t> = </a:t>
            </a:r>
            <a:r>
              <a:rPr lang="en-IN" sz="2000" dirty="0" err="1" smtClean="0"/>
              <a:t>query.list</a:t>
            </a:r>
            <a:r>
              <a:rPr lang="en-IN" sz="2000" dirty="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Parameter binding</a:t>
            </a:r>
            <a:endParaRPr lang="en-IN" dirty="0"/>
          </a:p>
        </p:txBody>
      </p:sp>
      <p:sp>
        <p:nvSpPr>
          <p:cNvPr id="3" name="Content Placeholder 2"/>
          <p:cNvSpPr>
            <a:spLocks noGrp="1"/>
          </p:cNvSpPr>
          <p:nvPr>
            <p:ph idx="1"/>
          </p:nvPr>
        </p:nvSpPr>
        <p:spPr>
          <a:xfrm>
            <a:off x="428596" y="1428736"/>
            <a:ext cx="8229600" cy="5143536"/>
          </a:xfrm>
        </p:spPr>
        <p:txBody>
          <a:bodyPr>
            <a:noAutofit/>
          </a:bodyPr>
          <a:lstStyle/>
          <a:p>
            <a:pPr algn="just"/>
            <a:r>
              <a:rPr lang="en-IN" sz="2800" dirty="0" smtClean="0"/>
              <a:t>Without parameter binding, you have to concatenate the parameter String like this (bad code): </a:t>
            </a:r>
          </a:p>
          <a:p>
            <a:pPr lvl="1" algn="just"/>
            <a:r>
              <a:rPr lang="en-IN" sz="2000" dirty="0" smtClean="0"/>
              <a:t>String </a:t>
            </a:r>
            <a:r>
              <a:rPr lang="en-IN" sz="2000" dirty="0" err="1" smtClean="0"/>
              <a:t>hql</a:t>
            </a:r>
            <a:r>
              <a:rPr lang="en-IN" sz="2000" dirty="0" smtClean="0"/>
              <a:t> = "from Account a where </a:t>
            </a:r>
            <a:r>
              <a:rPr lang="en-IN" sz="2000" dirty="0" err="1" smtClean="0"/>
              <a:t>a.accountId</a:t>
            </a:r>
            <a:r>
              <a:rPr lang="en-IN" sz="2000" dirty="0" smtClean="0"/>
              <a:t> = " + </a:t>
            </a:r>
            <a:r>
              <a:rPr lang="en-IN" sz="2000" dirty="0" err="1" smtClean="0"/>
              <a:t>accountId</a:t>
            </a:r>
            <a:r>
              <a:rPr lang="en-IN" sz="2000" dirty="0" smtClean="0"/>
              <a:t>;</a:t>
            </a:r>
          </a:p>
          <a:p>
            <a:pPr lvl="1" algn="just"/>
            <a:r>
              <a:rPr lang="en-IN" sz="2000" dirty="0" smtClean="0"/>
              <a:t>List result = </a:t>
            </a:r>
            <a:r>
              <a:rPr lang="en-IN" sz="2000" dirty="0" err="1" smtClean="0"/>
              <a:t>session.createQuery</a:t>
            </a:r>
            <a:r>
              <a:rPr lang="en-IN" sz="2000" dirty="0" smtClean="0"/>
              <a:t>(</a:t>
            </a:r>
            <a:r>
              <a:rPr lang="en-IN" sz="2000" dirty="0" err="1" smtClean="0"/>
              <a:t>hql</a:t>
            </a:r>
            <a:r>
              <a:rPr lang="en-IN" sz="2000" dirty="0" smtClean="0"/>
              <a:t>).list();</a:t>
            </a:r>
          </a:p>
          <a:p>
            <a:pPr algn="just"/>
            <a:r>
              <a:rPr lang="en-IN" sz="2800" dirty="0" smtClean="0"/>
              <a:t>Passing an unchecked value from user input to the database will raise security concern, because it can easy get hack by SQL injection. You have to avoid the above bad code and using parameter binding instead.</a:t>
            </a:r>
          </a:p>
          <a:p>
            <a:pPr algn="just"/>
            <a:endParaRPr lang="en-IN"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Ways to Parameter binding</a:t>
            </a:r>
            <a:endParaRPr lang="en-IN" dirty="0"/>
          </a:p>
        </p:txBody>
      </p:sp>
      <p:sp>
        <p:nvSpPr>
          <p:cNvPr id="3" name="Content Placeholder 2"/>
          <p:cNvSpPr>
            <a:spLocks noGrp="1"/>
          </p:cNvSpPr>
          <p:nvPr>
            <p:ph idx="1"/>
          </p:nvPr>
        </p:nvSpPr>
        <p:spPr/>
        <p:txBody>
          <a:bodyPr/>
          <a:lstStyle/>
          <a:p>
            <a:pPr algn="just"/>
            <a:r>
              <a:rPr lang="en-IN" sz="2800" dirty="0" smtClean="0"/>
              <a:t>There are two ways to parameter binding: </a:t>
            </a:r>
          </a:p>
          <a:p>
            <a:pPr lvl="1" algn="just"/>
            <a:r>
              <a:rPr lang="en-IN" sz="2400" dirty="0" smtClean="0"/>
              <a:t>Named Parameter Binding ( : )</a:t>
            </a:r>
          </a:p>
          <a:p>
            <a:pPr lvl="2" algn="just"/>
            <a:r>
              <a:rPr lang="en-IN" sz="2000" dirty="0" smtClean="0"/>
              <a:t>This is the most common and user friendly way. It use colon followed by a parameter name (:example) to define a named parameter.</a:t>
            </a:r>
          </a:p>
          <a:p>
            <a:pPr lvl="2" algn="just"/>
            <a:r>
              <a:rPr lang="en-IN" sz="2000" dirty="0" err="1" smtClean="0"/>
              <a:t>setParameter</a:t>
            </a:r>
            <a:r>
              <a:rPr lang="en-IN" sz="2000" dirty="0" smtClean="0"/>
              <a:t>();</a:t>
            </a:r>
          </a:p>
          <a:p>
            <a:pPr lvl="2" algn="just"/>
            <a:r>
              <a:rPr lang="en-IN" sz="2000" dirty="0" err="1" smtClean="0"/>
              <a:t>setInteger</a:t>
            </a:r>
            <a:r>
              <a:rPr lang="en-IN" sz="2000" dirty="0" smtClean="0"/>
              <a:t>();</a:t>
            </a:r>
          </a:p>
          <a:p>
            <a:pPr lvl="2" algn="just"/>
            <a:r>
              <a:rPr lang="en-IN" sz="2000" dirty="0" err="1" smtClean="0"/>
              <a:t>setProperties</a:t>
            </a:r>
            <a:r>
              <a:rPr lang="en-IN" sz="2000" dirty="0" smtClean="0"/>
              <a:t>(map);</a:t>
            </a:r>
          </a:p>
          <a:p>
            <a:pPr lvl="1" algn="just"/>
            <a:r>
              <a:rPr lang="en-IN" sz="2400" dirty="0" smtClean="0"/>
              <a:t>Positional Parameter Binding  ( ? )</a:t>
            </a:r>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Named Parameter Binding</a:t>
            </a:r>
            <a:endParaRPr lang="en-IN" dirty="0"/>
          </a:p>
        </p:txBody>
      </p:sp>
      <p:sp>
        <p:nvSpPr>
          <p:cNvPr id="3" name="Content Placeholder 2"/>
          <p:cNvSpPr>
            <a:spLocks noGrp="1"/>
          </p:cNvSpPr>
          <p:nvPr>
            <p:ph idx="1"/>
          </p:nvPr>
        </p:nvSpPr>
        <p:spPr/>
        <p:txBody>
          <a:bodyPr>
            <a:noAutofit/>
          </a:bodyPr>
          <a:lstStyle/>
          <a:p>
            <a:r>
              <a:rPr lang="en-IN" sz="2000" dirty="0" smtClean="0"/>
              <a:t> </a:t>
            </a:r>
            <a:r>
              <a:rPr lang="en-IN" sz="2000" dirty="0" err="1" smtClean="0"/>
              <a:t>setParameter</a:t>
            </a:r>
            <a:r>
              <a:rPr lang="en-IN" sz="2000" dirty="0" smtClean="0"/>
              <a:t>()</a:t>
            </a:r>
          </a:p>
          <a:p>
            <a:pPr lvl="1"/>
            <a:r>
              <a:rPr lang="en-IN" sz="1600" dirty="0" smtClean="0"/>
              <a:t>The </a:t>
            </a:r>
            <a:r>
              <a:rPr lang="en-IN" sz="1600" dirty="0" err="1" smtClean="0"/>
              <a:t>setParameter</a:t>
            </a:r>
            <a:r>
              <a:rPr lang="en-IN" sz="1600" dirty="0" smtClean="0"/>
              <a:t> is smart enough to discover the parameter data type for you. </a:t>
            </a:r>
            <a:endParaRPr lang="en-IN" sz="2000" dirty="0" smtClean="0"/>
          </a:p>
          <a:p>
            <a:pPr>
              <a:buNone/>
            </a:pPr>
            <a:r>
              <a:rPr lang="en-IN" sz="2000" dirty="0" smtClean="0"/>
              <a:t>String </a:t>
            </a:r>
            <a:r>
              <a:rPr lang="en-IN" sz="2000" dirty="0" err="1" smtClean="0"/>
              <a:t>hql</a:t>
            </a:r>
            <a:r>
              <a:rPr lang="en-IN" sz="2000" dirty="0" smtClean="0"/>
              <a:t> = "from Account a where </a:t>
            </a:r>
            <a:r>
              <a:rPr lang="en-IN" sz="2000" dirty="0" err="1" smtClean="0"/>
              <a:t>a.accountId</a:t>
            </a:r>
            <a:r>
              <a:rPr lang="en-IN" sz="2000" dirty="0" smtClean="0"/>
              <a:t> = :</a:t>
            </a:r>
            <a:r>
              <a:rPr lang="en-IN" sz="2000" dirty="0" err="1" smtClean="0"/>
              <a:t>accountId</a:t>
            </a:r>
            <a:r>
              <a:rPr lang="en-IN" sz="2000" dirty="0" smtClean="0"/>
              <a:t>";</a:t>
            </a:r>
          </a:p>
          <a:p>
            <a:pPr>
              <a:buNone/>
            </a:pPr>
            <a:r>
              <a:rPr lang="en-IN" sz="2000" dirty="0" smtClean="0"/>
              <a:t>List&lt;Account&gt; accounts;</a:t>
            </a:r>
          </a:p>
          <a:p>
            <a:pPr>
              <a:buNone/>
            </a:pPr>
            <a:r>
              <a:rPr lang="en-IN" sz="2000" dirty="0" smtClean="0"/>
              <a:t>accounts = </a:t>
            </a:r>
            <a:r>
              <a:rPr lang="en-IN" sz="2000" dirty="0" err="1" smtClean="0"/>
              <a:t>session.createQuery</a:t>
            </a:r>
            <a:r>
              <a:rPr lang="en-IN" sz="2000" dirty="0" smtClean="0"/>
              <a:t>(</a:t>
            </a:r>
            <a:r>
              <a:rPr lang="en-IN" sz="2000" dirty="0" err="1" smtClean="0"/>
              <a:t>hql</a:t>
            </a:r>
            <a:r>
              <a:rPr lang="en-IN" sz="2000" dirty="0" smtClean="0"/>
              <a:t>).</a:t>
            </a:r>
            <a:r>
              <a:rPr lang="en-IN" sz="2000" dirty="0" err="1" smtClean="0"/>
              <a:t>setParameter</a:t>
            </a:r>
            <a:r>
              <a:rPr lang="en-IN" sz="2000" dirty="0" smtClean="0"/>
              <a:t>("accountId",9001).list();</a:t>
            </a:r>
          </a:p>
          <a:p>
            <a:pPr>
              <a:buNone/>
            </a:pPr>
            <a:endParaRPr lang="en-IN" sz="2000" dirty="0" smtClean="0"/>
          </a:p>
          <a:p>
            <a:r>
              <a:rPr lang="en-IN" sz="2000" dirty="0" err="1" smtClean="0"/>
              <a:t>setInteger</a:t>
            </a:r>
            <a:r>
              <a:rPr lang="en-IN" sz="2000" dirty="0" smtClean="0"/>
              <a:t>()</a:t>
            </a:r>
          </a:p>
          <a:p>
            <a:pPr lvl="1"/>
            <a:r>
              <a:rPr lang="en-IN" sz="1600" dirty="0" smtClean="0"/>
              <a:t>The </a:t>
            </a:r>
            <a:r>
              <a:rPr lang="en-IN" sz="1600" dirty="0" err="1" smtClean="0"/>
              <a:t>setInteger</a:t>
            </a:r>
            <a:r>
              <a:rPr lang="en-IN" sz="1600" dirty="0" smtClean="0"/>
              <a:t> to tell hibernate this parameter data type is integer. </a:t>
            </a:r>
          </a:p>
          <a:p>
            <a:pPr>
              <a:buNone/>
            </a:pPr>
            <a:endParaRPr lang="en-IN" sz="2000" dirty="0" smtClean="0"/>
          </a:p>
          <a:p>
            <a:pPr>
              <a:buNone/>
            </a:pPr>
            <a:r>
              <a:rPr lang="en-IN" sz="2000" dirty="0" smtClean="0"/>
              <a:t>String </a:t>
            </a:r>
            <a:r>
              <a:rPr lang="en-IN" sz="2000" dirty="0" err="1" smtClean="0"/>
              <a:t>hql</a:t>
            </a:r>
            <a:r>
              <a:rPr lang="en-IN" sz="2000" dirty="0" smtClean="0"/>
              <a:t> = "from Account a where </a:t>
            </a:r>
            <a:r>
              <a:rPr lang="en-IN" sz="2000" dirty="0" err="1" smtClean="0"/>
              <a:t>a.accountId</a:t>
            </a:r>
            <a:r>
              <a:rPr lang="en-IN" sz="2000" dirty="0" smtClean="0"/>
              <a:t> = :</a:t>
            </a:r>
            <a:r>
              <a:rPr lang="en-IN" sz="2000" dirty="0" err="1" smtClean="0"/>
              <a:t>accountId</a:t>
            </a:r>
            <a:r>
              <a:rPr lang="en-IN" sz="2000" dirty="0" smtClean="0"/>
              <a:t>";</a:t>
            </a:r>
          </a:p>
          <a:p>
            <a:pPr>
              <a:buNone/>
            </a:pPr>
            <a:r>
              <a:rPr lang="en-IN" sz="2000" dirty="0" smtClean="0"/>
              <a:t>List&lt;Account&gt; accounts;</a:t>
            </a:r>
          </a:p>
          <a:p>
            <a:pPr>
              <a:buNone/>
            </a:pPr>
            <a:r>
              <a:rPr lang="en-IN" sz="2000" dirty="0" smtClean="0"/>
              <a:t>Accounts = </a:t>
            </a:r>
            <a:r>
              <a:rPr lang="en-IN" sz="2000" dirty="0" err="1" smtClean="0"/>
              <a:t>session.createQuery</a:t>
            </a:r>
            <a:r>
              <a:rPr lang="en-IN" sz="2000" dirty="0" smtClean="0"/>
              <a:t>(</a:t>
            </a:r>
            <a:r>
              <a:rPr lang="en-IN" sz="2000" dirty="0" err="1" smtClean="0"/>
              <a:t>hql</a:t>
            </a:r>
            <a:r>
              <a:rPr lang="en-IN" sz="2000" dirty="0" smtClean="0"/>
              <a:t>).</a:t>
            </a:r>
            <a:r>
              <a:rPr lang="en-IN" sz="2000" dirty="0" err="1" smtClean="0"/>
              <a:t>setInteger</a:t>
            </a:r>
            <a:r>
              <a:rPr lang="en-IN" sz="2000" dirty="0" smtClean="0"/>
              <a:t>("accountId",9001).list();</a:t>
            </a:r>
          </a:p>
          <a:p>
            <a:pPr>
              <a:buNone/>
            </a:pPr>
            <a:endParaRPr lang="en-IN"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Named Parameter Binding</a:t>
            </a:r>
            <a:endParaRPr lang="en-IN" dirty="0"/>
          </a:p>
        </p:txBody>
      </p:sp>
      <p:sp>
        <p:nvSpPr>
          <p:cNvPr id="3" name="Content Placeholder 2"/>
          <p:cNvSpPr>
            <a:spLocks noGrp="1"/>
          </p:cNvSpPr>
          <p:nvPr>
            <p:ph idx="1"/>
          </p:nvPr>
        </p:nvSpPr>
        <p:spPr/>
        <p:txBody>
          <a:bodyPr>
            <a:normAutofit/>
          </a:bodyPr>
          <a:lstStyle/>
          <a:p>
            <a:r>
              <a:rPr lang="en-IN" sz="2400" dirty="0" err="1" smtClean="0"/>
              <a:t>setProperties</a:t>
            </a:r>
            <a:r>
              <a:rPr lang="en-IN" sz="2400" dirty="0" smtClean="0"/>
              <a:t>(bean)</a:t>
            </a:r>
          </a:p>
          <a:p>
            <a:pPr lvl="1"/>
            <a:r>
              <a:rPr lang="en-IN" sz="2000" dirty="0" smtClean="0"/>
              <a:t>You can pass an object into the parameter binding. Hibernate will automatically check the object's properties and match with the colon parameter. </a:t>
            </a:r>
          </a:p>
          <a:p>
            <a:pPr>
              <a:buNone/>
            </a:pPr>
            <a:r>
              <a:rPr lang="en-IN" sz="2000" dirty="0" smtClean="0"/>
              <a:t>Account </a:t>
            </a:r>
            <a:r>
              <a:rPr lang="en-IN" sz="2000" dirty="0" err="1" smtClean="0"/>
              <a:t>account</a:t>
            </a:r>
            <a:r>
              <a:rPr lang="en-IN" sz="2000" dirty="0" smtClean="0"/>
              <a:t> = new Account();</a:t>
            </a:r>
          </a:p>
          <a:p>
            <a:pPr>
              <a:buNone/>
            </a:pPr>
            <a:r>
              <a:rPr lang="en-IN" sz="2000" dirty="0" err="1" smtClean="0"/>
              <a:t>account.setAccountId</a:t>
            </a:r>
            <a:r>
              <a:rPr lang="en-IN" sz="2000" dirty="0" smtClean="0"/>
              <a:t>(9001);</a:t>
            </a:r>
          </a:p>
          <a:p>
            <a:pPr>
              <a:buNone/>
            </a:pPr>
            <a:r>
              <a:rPr lang="en-IN" sz="2000" dirty="0" smtClean="0"/>
              <a:t>String </a:t>
            </a:r>
            <a:r>
              <a:rPr lang="en-IN" sz="2000" dirty="0" err="1" smtClean="0"/>
              <a:t>hql</a:t>
            </a:r>
            <a:r>
              <a:rPr lang="en-IN" sz="2000" dirty="0" smtClean="0"/>
              <a:t> = "from Account a where </a:t>
            </a:r>
            <a:r>
              <a:rPr lang="en-IN" sz="2000" dirty="0" err="1" smtClean="0"/>
              <a:t>a.accountId</a:t>
            </a:r>
            <a:r>
              <a:rPr lang="en-IN" sz="2000" dirty="0" smtClean="0"/>
              <a:t> = " + </a:t>
            </a:r>
            <a:r>
              <a:rPr lang="en-IN" sz="2000" dirty="0" err="1" smtClean="0"/>
              <a:t>accountId</a:t>
            </a:r>
            <a:r>
              <a:rPr lang="en-IN" sz="2000" dirty="0" smtClean="0"/>
              <a:t>";</a:t>
            </a:r>
          </a:p>
          <a:p>
            <a:pPr>
              <a:buNone/>
            </a:pPr>
            <a:r>
              <a:rPr lang="en-IN" sz="2000" dirty="0" smtClean="0"/>
              <a:t>List&lt;Account&gt; accounts; </a:t>
            </a:r>
          </a:p>
          <a:p>
            <a:pPr>
              <a:buNone/>
            </a:pPr>
            <a:r>
              <a:rPr lang="en-IN" sz="2000" dirty="0" smtClean="0"/>
              <a:t>accounts =</a:t>
            </a:r>
            <a:r>
              <a:rPr lang="en-IN" sz="2000" dirty="0" err="1" smtClean="0"/>
              <a:t>session.createQuery</a:t>
            </a:r>
            <a:r>
              <a:rPr lang="en-IN" sz="2000" dirty="0" smtClean="0"/>
              <a:t>(</a:t>
            </a:r>
            <a:r>
              <a:rPr lang="en-IN" sz="2000" dirty="0" err="1" smtClean="0"/>
              <a:t>hql</a:t>
            </a:r>
            <a:r>
              <a:rPr lang="en-IN" sz="2000" dirty="0" smtClean="0"/>
              <a:t>).</a:t>
            </a:r>
            <a:r>
              <a:rPr lang="en-IN" sz="2000" dirty="0" err="1" smtClean="0"/>
              <a:t>setProperties</a:t>
            </a:r>
            <a:r>
              <a:rPr lang="en-IN" sz="2000" dirty="0" smtClean="0"/>
              <a:t>(account).list();</a:t>
            </a:r>
            <a:endParaRPr lang="en-IN"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Named Parameter Binding</a:t>
            </a:r>
            <a:endParaRPr lang="en-IN" dirty="0"/>
          </a:p>
        </p:txBody>
      </p:sp>
      <p:sp>
        <p:nvSpPr>
          <p:cNvPr id="3" name="Content Placeholder 2"/>
          <p:cNvSpPr>
            <a:spLocks noGrp="1"/>
          </p:cNvSpPr>
          <p:nvPr>
            <p:ph idx="1"/>
          </p:nvPr>
        </p:nvSpPr>
        <p:spPr/>
        <p:txBody>
          <a:bodyPr>
            <a:normAutofit/>
          </a:bodyPr>
          <a:lstStyle/>
          <a:p>
            <a:r>
              <a:rPr lang="en-IN" dirty="0" err="1" smtClean="0"/>
              <a:t>setProperties</a:t>
            </a:r>
            <a:r>
              <a:rPr lang="en-IN" dirty="0" smtClean="0"/>
              <a:t>(map)</a:t>
            </a:r>
          </a:p>
          <a:p>
            <a:pPr lvl="1"/>
            <a:r>
              <a:rPr lang="en-IN" dirty="0" smtClean="0"/>
              <a:t>You can pass map into the parameter binding. Hibernate will </a:t>
            </a:r>
            <a:r>
              <a:rPr lang="en-IN" dirty="0" err="1" smtClean="0"/>
              <a:t>autommatically</a:t>
            </a:r>
            <a:r>
              <a:rPr lang="en-IN" dirty="0" smtClean="0"/>
              <a:t> checks the map keys and match with the colon parameter.</a:t>
            </a:r>
          </a:p>
          <a:p>
            <a:pPr>
              <a:buNone/>
            </a:pPr>
            <a:endParaRPr lang="en-IN" dirty="0" smtClean="0"/>
          </a:p>
          <a:p>
            <a:pPr>
              <a:buNone/>
            </a:pPr>
            <a:r>
              <a:rPr lang="en-IN" sz="2000" dirty="0" smtClean="0"/>
              <a:t>Map&lt;String, Object&gt; map = new Map&lt;String, Object&gt;;</a:t>
            </a:r>
          </a:p>
          <a:p>
            <a:pPr>
              <a:buNone/>
            </a:pPr>
            <a:r>
              <a:rPr lang="en-IN" sz="2000" dirty="0" err="1" smtClean="0"/>
              <a:t>map.put</a:t>
            </a:r>
            <a:r>
              <a:rPr lang="en-IN" sz="2000" dirty="0" smtClean="0"/>
              <a:t>("accountId",9001);</a:t>
            </a:r>
          </a:p>
          <a:p>
            <a:pPr>
              <a:buNone/>
            </a:pPr>
            <a:r>
              <a:rPr lang="en-IN" sz="2000" dirty="0" smtClean="0"/>
              <a:t>String </a:t>
            </a:r>
            <a:r>
              <a:rPr lang="en-IN" sz="2000" dirty="0" err="1" smtClean="0"/>
              <a:t>hql</a:t>
            </a:r>
            <a:r>
              <a:rPr lang="en-IN" sz="2000" dirty="0" smtClean="0"/>
              <a:t> = "from Account a where </a:t>
            </a:r>
            <a:r>
              <a:rPr lang="en-IN" sz="2000" dirty="0" err="1" smtClean="0"/>
              <a:t>a.accountId</a:t>
            </a:r>
            <a:r>
              <a:rPr lang="en-IN" sz="2000" dirty="0" smtClean="0"/>
              <a:t> = " + </a:t>
            </a:r>
            <a:r>
              <a:rPr lang="en-IN" sz="2000" dirty="0" err="1" smtClean="0"/>
              <a:t>accountId</a:t>
            </a:r>
            <a:r>
              <a:rPr lang="en-IN" sz="2000" dirty="0" smtClean="0"/>
              <a:t>";</a:t>
            </a:r>
          </a:p>
          <a:p>
            <a:pPr>
              <a:buNone/>
            </a:pPr>
            <a:r>
              <a:rPr lang="en-IN" sz="2000" dirty="0" smtClean="0"/>
              <a:t>List&lt;Account&gt; accounts = </a:t>
            </a:r>
            <a:r>
              <a:rPr lang="en-IN" sz="2000" dirty="0" err="1" smtClean="0"/>
              <a:t>session.createQuery</a:t>
            </a:r>
            <a:r>
              <a:rPr lang="en-IN" sz="2000" dirty="0" smtClean="0"/>
              <a:t>(</a:t>
            </a:r>
            <a:r>
              <a:rPr lang="en-IN" sz="2000" dirty="0" err="1" smtClean="0"/>
              <a:t>hql</a:t>
            </a:r>
            <a:r>
              <a:rPr lang="en-IN" sz="2000" dirty="0" smtClean="0"/>
              <a:t>).</a:t>
            </a:r>
            <a:r>
              <a:rPr lang="en-IN" sz="2000" dirty="0" err="1" smtClean="0"/>
              <a:t>setProperties</a:t>
            </a:r>
            <a:r>
              <a:rPr lang="en-IN" sz="2000" dirty="0" smtClean="0"/>
              <a:t>(map).list();</a:t>
            </a:r>
            <a:endParaRPr lang="en-IN"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Positional parameter Binding</a:t>
            </a:r>
            <a:endParaRPr lang="en-IN" dirty="0"/>
          </a:p>
        </p:txBody>
      </p:sp>
      <p:sp>
        <p:nvSpPr>
          <p:cNvPr id="3" name="Content Placeholder 2"/>
          <p:cNvSpPr>
            <a:spLocks noGrp="1"/>
          </p:cNvSpPr>
          <p:nvPr>
            <p:ph idx="1"/>
          </p:nvPr>
        </p:nvSpPr>
        <p:spPr/>
        <p:txBody>
          <a:bodyPr>
            <a:noAutofit/>
          </a:bodyPr>
          <a:lstStyle/>
          <a:p>
            <a:r>
              <a:rPr lang="en-IN" sz="2400" dirty="0" smtClean="0"/>
              <a:t> Example:</a:t>
            </a:r>
          </a:p>
          <a:p>
            <a:pPr>
              <a:buNone/>
            </a:pPr>
            <a:r>
              <a:rPr lang="en-IN" sz="1800" dirty="0" smtClean="0"/>
              <a:t>String </a:t>
            </a:r>
            <a:r>
              <a:rPr lang="en-IN" sz="1800" dirty="0" err="1" smtClean="0"/>
              <a:t>hql</a:t>
            </a:r>
            <a:r>
              <a:rPr lang="en-IN" sz="1800" dirty="0" smtClean="0"/>
              <a:t> = "from Stock s where </a:t>
            </a:r>
            <a:r>
              <a:rPr lang="en-IN" sz="1800" dirty="0" err="1" smtClean="0"/>
              <a:t>s.stockCode</a:t>
            </a:r>
            <a:r>
              <a:rPr lang="en-IN" sz="1800" dirty="0" smtClean="0"/>
              <a:t> = ? and </a:t>
            </a:r>
            <a:r>
              <a:rPr lang="en-IN" sz="1800" dirty="0" err="1" smtClean="0"/>
              <a:t>s.stockName</a:t>
            </a:r>
            <a:r>
              <a:rPr lang="en-IN" sz="1800" dirty="0" smtClean="0"/>
              <a:t> = ?";</a:t>
            </a:r>
          </a:p>
          <a:p>
            <a:pPr>
              <a:buNone/>
            </a:pPr>
            <a:r>
              <a:rPr lang="en-IN" sz="1800" dirty="0" smtClean="0"/>
              <a:t>List result = </a:t>
            </a:r>
            <a:r>
              <a:rPr lang="en-IN" sz="1800" dirty="0" err="1" smtClean="0"/>
              <a:t>session.createQuery</a:t>
            </a:r>
            <a:r>
              <a:rPr lang="en-IN" sz="1800" dirty="0" smtClean="0"/>
              <a:t>(</a:t>
            </a:r>
            <a:r>
              <a:rPr lang="en-IN" sz="1800" dirty="0" err="1" smtClean="0"/>
              <a:t>hql</a:t>
            </a:r>
            <a:r>
              <a:rPr lang="en-IN" sz="1800" dirty="0" smtClean="0"/>
              <a:t>).</a:t>
            </a:r>
            <a:r>
              <a:rPr lang="en-IN" sz="1800" dirty="0" err="1" smtClean="0"/>
              <a:t>setString</a:t>
            </a:r>
            <a:r>
              <a:rPr lang="en-IN" sz="1800" dirty="0" smtClean="0"/>
              <a:t>(0, "1234").</a:t>
            </a:r>
            <a:r>
              <a:rPr lang="en-IN" sz="1800" dirty="0" err="1" smtClean="0"/>
              <a:t>setParameter</a:t>
            </a:r>
            <a:r>
              <a:rPr lang="en-IN" sz="1800" dirty="0" smtClean="0"/>
              <a:t>(1, "HUL").list();</a:t>
            </a:r>
          </a:p>
          <a:p>
            <a:r>
              <a:rPr lang="en-IN" sz="2400" dirty="0" smtClean="0"/>
              <a:t>Basic disadvantage of this method is that if you change the orders of the parameters on the query you have to change the parameter binding code. </a:t>
            </a:r>
          </a:p>
          <a:p>
            <a:r>
              <a:rPr lang="en-IN" sz="2400" dirty="0" smtClean="0"/>
              <a:t>Example:</a:t>
            </a:r>
          </a:p>
          <a:p>
            <a:pPr>
              <a:buNone/>
            </a:pPr>
            <a:r>
              <a:rPr lang="en-IN" sz="2400" dirty="0" smtClean="0"/>
              <a:t>	</a:t>
            </a:r>
            <a:r>
              <a:rPr lang="en-IN" sz="2000" dirty="0" smtClean="0"/>
              <a:t>String </a:t>
            </a:r>
            <a:r>
              <a:rPr lang="en-IN" sz="2000" dirty="0" err="1" smtClean="0"/>
              <a:t>hql</a:t>
            </a:r>
            <a:r>
              <a:rPr lang="en-IN" sz="2000" dirty="0" smtClean="0"/>
              <a:t> = "from Stock s where </a:t>
            </a:r>
            <a:r>
              <a:rPr lang="en-IN" sz="2000" dirty="0" err="1" smtClean="0"/>
              <a:t>s.stockName</a:t>
            </a:r>
            <a:r>
              <a:rPr lang="en-IN" sz="2000" dirty="0" smtClean="0"/>
              <a:t> = ? and </a:t>
            </a:r>
            <a:r>
              <a:rPr lang="en-IN" sz="2000" dirty="0" err="1" smtClean="0"/>
              <a:t>s.stockCode</a:t>
            </a:r>
            <a:r>
              <a:rPr lang="en-IN" sz="2000" dirty="0" smtClean="0"/>
              <a:t> = ?";</a:t>
            </a:r>
          </a:p>
          <a:p>
            <a:pPr>
              <a:buNone/>
            </a:pPr>
            <a:r>
              <a:rPr lang="en-IN" sz="2000" dirty="0" smtClean="0"/>
              <a:t>List result = </a:t>
            </a:r>
            <a:r>
              <a:rPr lang="en-IN" sz="2000" dirty="0" err="1" smtClean="0"/>
              <a:t>session.createQuery</a:t>
            </a:r>
            <a:r>
              <a:rPr lang="en-IN" sz="2000" dirty="0" smtClean="0"/>
              <a:t>(</a:t>
            </a:r>
            <a:r>
              <a:rPr lang="en-IN" sz="2000" dirty="0" err="1" smtClean="0"/>
              <a:t>hql</a:t>
            </a:r>
            <a:r>
              <a:rPr lang="en-IN" sz="2000" dirty="0" smtClean="0"/>
              <a:t>).</a:t>
            </a:r>
            <a:r>
              <a:rPr lang="en-IN" sz="2000" dirty="0" err="1" smtClean="0"/>
              <a:t>setParameter</a:t>
            </a:r>
            <a:r>
              <a:rPr lang="en-IN" sz="2000" dirty="0" smtClean="0"/>
              <a:t>(0, "HUL").</a:t>
            </a:r>
            <a:r>
              <a:rPr lang="en-IN" sz="2000" dirty="0" err="1" smtClean="0"/>
              <a:t>setString</a:t>
            </a:r>
            <a:r>
              <a:rPr lang="en-IN" sz="2000" dirty="0" smtClean="0"/>
              <a:t>(1, "1234").list();</a:t>
            </a:r>
            <a:endParaRPr lang="en-IN"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Selecting fields in HQL</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The select clause is used to obtain few properties of objects instead of the complete </a:t>
            </a:r>
            <a:r>
              <a:rPr lang="en-IN" dirty="0" smtClean="0"/>
              <a:t>object.</a:t>
            </a:r>
          </a:p>
          <a:p>
            <a:r>
              <a:rPr lang="en-IN" dirty="0" smtClean="0"/>
              <a:t>The </a:t>
            </a:r>
            <a:r>
              <a:rPr lang="en-IN" dirty="0" smtClean="0"/>
              <a:t>"from </a:t>
            </a:r>
            <a:r>
              <a:rPr lang="en-IN" dirty="0" err="1" smtClean="0"/>
              <a:t>ClassName</a:t>
            </a:r>
            <a:r>
              <a:rPr lang="en-IN" dirty="0" smtClean="0"/>
              <a:t>" syntax returns a List of the class type with all fields in it. </a:t>
            </a:r>
            <a:endParaRPr lang="en-IN" dirty="0" smtClean="0"/>
          </a:p>
          <a:p>
            <a:r>
              <a:rPr lang="en-IN" dirty="0" smtClean="0"/>
              <a:t>You </a:t>
            </a:r>
            <a:r>
              <a:rPr lang="en-IN" dirty="0" smtClean="0"/>
              <a:t>can instead select one or more fields selectively than the table itself. If you are selecting a single column in the result, it will return a List of that field type.</a:t>
            </a:r>
          </a:p>
          <a:p>
            <a:endParaRPr lang="en-IN" dirty="0" smtClean="0"/>
          </a:p>
          <a:p>
            <a:pPr>
              <a:buNone/>
            </a:pPr>
            <a:r>
              <a:rPr lang="en-IN" dirty="0" smtClean="0"/>
              <a:t>Syntax: –</a:t>
            </a:r>
          </a:p>
          <a:p>
            <a:pPr>
              <a:buNone/>
            </a:pPr>
            <a:endParaRPr lang="en-IN" dirty="0" smtClean="0"/>
          </a:p>
          <a:p>
            <a:pPr>
              <a:buNone/>
            </a:pPr>
            <a:r>
              <a:rPr lang="en-IN" dirty="0" smtClean="0"/>
              <a:t>Query </a:t>
            </a:r>
            <a:r>
              <a:rPr lang="en-IN" dirty="0" err="1" smtClean="0"/>
              <a:t>query</a:t>
            </a:r>
            <a:r>
              <a:rPr lang="en-IN" dirty="0" smtClean="0"/>
              <a:t> = </a:t>
            </a:r>
            <a:r>
              <a:rPr lang="en-IN" dirty="0" err="1" smtClean="0"/>
              <a:t>session.createQuery</a:t>
            </a:r>
            <a:r>
              <a:rPr lang="en-IN" dirty="0" smtClean="0"/>
              <a:t>("Select name from User");</a:t>
            </a:r>
          </a:p>
          <a:p>
            <a:pPr>
              <a:buNone/>
            </a:pPr>
            <a:r>
              <a:rPr lang="en-IN" dirty="0" smtClean="0"/>
              <a:t>List&lt;String</a:t>
            </a:r>
            <a:r>
              <a:rPr lang="en-IN" dirty="0" smtClean="0"/>
              <a:t>&gt; names = (List&lt;String&gt;) </a:t>
            </a:r>
            <a:r>
              <a:rPr lang="en-IN" dirty="0" err="1" smtClean="0"/>
              <a:t>query.list</a:t>
            </a:r>
            <a:r>
              <a:rPr lang="en-IN" dirty="0" smtClean="0"/>
              <a:t>();</a:t>
            </a:r>
          </a:p>
          <a:p>
            <a:pPr>
              <a:buNone/>
            </a:pPr>
            <a:r>
              <a:rPr lang="en-IN" dirty="0" smtClean="0"/>
              <a:t>for </a:t>
            </a:r>
            <a:r>
              <a:rPr lang="en-IN" dirty="0" smtClean="0"/>
              <a:t>(String n : names) </a:t>
            </a:r>
          </a:p>
          <a:p>
            <a:pPr>
              <a:buNone/>
            </a:pPr>
            <a:r>
              <a:rPr lang="en-IN" dirty="0" smtClean="0"/>
              <a:t>{</a:t>
            </a:r>
            <a:endParaRPr lang="en-IN" dirty="0" smtClean="0"/>
          </a:p>
          <a:p>
            <a:pPr>
              <a:buNone/>
            </a:pPr>
            <a:r>
              <a:rPr lang="en-IN" dirty="0" smtClean="0"/>
              <a:t>	</a:t>
            </a:r>
            <a:r>
              <a:rPr lang="en-IN" dirty="0" err="1" smtClean="0"/>
              <a:t>System.out.println</a:t>
            </a:r>
            <a:r>
              <a:rPr lang="en-IN" dirty="0" smtClean="0"/>
              <a:t>(n</a:t>
            </a:r>
            <a:r>
              <a:rPr lang="en-IN" dirty="0" smtClean="0"/>
              <a:t>);</a:t>
            </a:r>
          </a:p>
          <a:p>
            <a:pPr>
              <a:buNone/>
            </a:pPr>
            <a:r>
              <a:rPr lang="en-IN" dirty="0" smtClean="0"/>
              <a:t>}</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lstStyle/>
          <a:p>
            <a:pPr algn="just"/>
            <a:r>
              <a:rPr lang="en-IN" dirty="0"/>
              <a:t>Database independent.</a:t>
            </a:r>
          </a:p>
          <a:p>
            <a:pPr algn="just"/>
            <a:r>
              <a:rPr lang="en-IN" dirty="0"/>
              <a:t>Easy to learn.</a:t>
            </a:r>
          </a:p>
          <a:p>
            <a:pPr algn="just"/>
            <a:r>
              <a:rPr lang="en-IN" dirty="0"/>
              <a:t>Support pagination.</a:t>
            </a:r>
          </a:p>
          <a:p>
            <a:pPr algn="just"/>
            <a:r>
              <a:rPr lang="en-IN" dirty="0"/>
              <a:t>support named query which is simply-fie the maintenance of large application</a:t>
            </a:r>
          </a:p>
          <a:p>
            <a:pPr algn="just"/>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Selecting multiple fields in HQL</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If you select more than one field in an HQL statement, </a:t>
            </a:r>
            <a:r>
              <a:rPr lang="en-IN" dirty="0" err="1" smtClean="0"/>
              <a:t>query.list</a:t>
            </a:r>
            <a:r>
              <a:rPr lang="en-IN" dirty="0" smtClean="0"/>
              <a:t> will return a list of lists, one list each for each </a:t>
            </a:r>
            <a:r>
              <a:rPr lang="en-IN" dirty="0" smtClean="0"/>
              <a:t>field.</a:t>
            </a:r>
          </a:p>
          <a:p>
            <a:r>
              <a:rPr lang="en-IN" dirty="0" smtClean="0"/>
              <a:t>Syntax</a:t>
            </a:r>
            <a:r>
              <a:rPr lang="en-IN" dirty="0" smtClean="0"/>
              <a:t>: –</a:t>
            </a:r>
          </a:p>
          <a:p>
            <a:endParaRPr lang="en-IN" dirty="0" smtClean="0"/>
          </a:p>
          <a:p>
            <a:pPr>
              <a:buNone/>
            </a:pPr>
            <a:r>
              <a:rPr lang="en-IN" dirty="0" smtClean="0"/>
              <a:t>Query </a:t>
            </a:r>
            <a:r>
              <a:rPr lang="en-IN" dirty="0" err="1" smtClean="0"/>
              <a:t>query</a:t>
            </a:r>
            <a:r>
              <a:rPr lang="en-IN" dirty="0" smtClean="0"/>
              <a:t> = </a:t>
            </a:r>
            <a:r>
              <a:rPr lang="en-IN" dirty="0" err="1" smtClean="0"/>
              <a:t>session.createQuery</a:t>
            </a:r>
            <a:r>
              <a:rPr lang="en-IN" dirty="0" smtClean="0"/>
              <a:t>("Select id, name from User");</a:t>
            </a:r>
          </a:p>
          <a:p>
            <a:pPr>
              <a:buNone/>
            </a:pPr>
            <a:r>
              <a:rPr lang="en-IN" dirty="0" smtClean="0"/>
              <a:t>List&lt;Object</a:t>
            </a:r>
            <a:r>
              <a:rPr lang="en-IN" dirty="0" smtClean="0"/>
              <a:t>[]&gt; users= (List&lt;Object[]&gt;)</a:t>
            </a:r>
            <a:r>
              <a:rPr lang="en-IN" dirty="0" err="1" smtClean="0"/>
              <a:t>query.list</a:t>
            </a:r>
            <a:r>
              <a:rPr lang="en-IN" dirty="0" smtClean="0"/>
              <a:t>();</a:t>
            </a:r>
          </a:p>
          <a:p>
            <a:pPr>
              <a:buNone/>
            </a:pPr>
            <a:r>
              <a:rPr lang="en-IN" dirty="0" smtClean="0"/>
              <a:t>for(Object</a:t>
            </a:r>
            <a:r>
              <a:rPr lang="en-IN" dirty="0" smtClean="0"/>
              <a:t>[] user: users)</a:t>
            </a:r>
          </a:p>
          <a:p>
            <a:pPr>
              <a:buNone/>
            </a:pPr>
            <a:r>
              <a:rPr lang="en-IN" dirty="0" smtClean="0"/>
              <a:t>{</a:t>
            </a:r>
            <a:endParaRPr lang="en-IN" dirty="0" smtClean="0"/>
          </a:p>
          <a:p>
            <a:pPr>
              <a:buNone/>
            </a:pPr>
            <a:r>
              <a:rPr lang="en-IN" dirty="0" smtClean="0"/>
              <a:t>	</a:t>
            </a:r>
            <a:r>
              <a:rPr lang="en-IN" dirty="0" smtClean="0"/>
              <a:t>	Integer </a:t>
            </a:r>
            <a:r>
              <a:rPr lang="en-IN" dirty="0" smtClean="0"/>
              <a:t>id = (Integer)user[0</a:t>
            </a:r>
            <a:r>
              <a:rPr lang="en-IN" dirty="0" smtClean="0"/>
              <a:t>];</a:t>
            </a:r>
          </a:p>
          <a:p>
            <a:pPr>
              <a:buNone/>
            </a:pPr>
            <a:r>
              <a:rPr lang="en-IN" dirty="0" smtClean="0"/>
              <a:t>	</a:t>
            </a:r>
            <a:r>
              <a:rPr lang="en-IN" dirty="0" smtClean="0"/>
              <a:t>	</a:t>
            </a:r>
            <a:r>
              <a:rPr lang="en-IN" dirty="0" err="1" smtClean="0"/>
              <a:t>System.out.println</a:t>
            </a:r>
            <a:r>
              <a:rPr lang="en-IN" dirty="0" smtClean="0"/>
              <a:t>(id);</a:t>
            </a:r>
          </a:p>
          <a:p>
            <a:pPr>
              <a:buNone/>
            </a:pPr>
            <a:r>
              <a:rPr lang="en-IN" dirty="0" smtClean="0"/>
              <a:t>	</a:t>
            </a:r>
            <a:r>
              <a:rPr lang="en-IN" dirty="0" smtClean="0"/>
              <a:t>	</a:t>
            </a:r>
            <a:r>
              <a:rPr lang="en-IN" dirty="0" smtClean="0"/>
              <a:t>String </a:t>
            </a:r>
            <a:r>
              <a:rPr lang="en-IN" dirty="0" smtClean="0"/>
              <a:t>name = (String)user[1</a:t>
            </a:r>
            <a:r>
              <a:rPr lang="en-IN" dirty="0" smtClean="0"/>
              <a:t>];</a:t>
            </a:r>
          </a:p>
          <a:p>
            <a:pPr>
              <a:buNone/>
            </a:pPr>
            <a:r>
              <a:rPr lang="en-IN" dirty="0" smtClean="0"/>
              <a:t>	</a:t>
            </a:r>
            <a:r>
              <a:rPr lang="en-IN" dirty="0" smtClean="0"/>
              <a:t>	</a:t>
            </a:r>
            <a:r>
              <a:rPr lang="en-IN" dirty="0" err="1" smtClean="0"/>
              <a:t>System.out.println</a:t>
            </a:r>
            <a:r>
              <a:rPr lang="en-IN" dirty="0" smtClean="0"/>
              <a:t>(name</a:t>
            </a:r>
            <a:r>
              <a:rPr lang="en-IN" dirty="0" smtClean="0"/>
              <a:t>);</a:t>
            </a:r>
          </a:p>
          <a:p>
            <a:pPr>
              <a:buNone/>
            </a:pPr>
            <a:r>
              <a:rPr lang="en-IN" dirty="0" smtClean="0"/>
              <a:t>}</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Subqueries</a:t>
            </a:r>
            <a:endParaRPr lang="en-IN" dirty="0"/>
          </a:p>
        </p:txBody>
      </p:sp>
      <p:sp>
        <p:nvSpPr>
          <p:cNvPr id="3" name="Content Placeholder 2"/>
          <p:cNvSpPr>
            <a:spLocks noGrp="1"/>
          </p:cNvSpPr>
          <p:nvPr>
            <p:ph idx="1"/>
          </p:nvPr>
        </p:nvSpPr>
        <p:spPr/>
        <p:txBody>
          <a:bodyPr/>
          <a:lstStyle/>
          <a:p>
            <a:pPr algn="just"/>
            <a:r>
              <a:rPr lang="en-IN" dirty="0" smtClean="0"/>
              <a:t>For databases that support sub selects, hibernate supports </a:t>
            </a:r>
            <a:r>
              <a:rPr lang="en-IN" dirty="0" err="1" smtClean="0"/>
              <a:t>subqueries</a:t>
            </a:r>
            <a:r>
              <a:rPr lang="en-IN" dirty="0" smtClean="0"/>
              <a:t> within queries.</a:t>
            </a:r>
          </a:p>
          <a:p>
            <a:pPr algn="just"/>
            <a:r>
              <a:rPr lang="en-IN" dirty="0" smtClean="0"/>
              <a:t>A </a:t>
            </a:r>
            <a:r>
              <a:rPr lang="en-IN" dirty="0" err="1" smtClean="0"/>
              <a:t>subquery</a:t>
            </a:r>
            <a:r>
              <a:rPr lang="en-IN" dirty="0" smtClean="0"/>
              <a:t> must be surrounded by parentheses (often by an SQL aggregate function call).</a:t>
            </a:r>
          </a:p>
          <a:p>
            <a:pPr algn="just"/>
            <a:r>
              <a:rPr lang="en-IN" dirty="0" smtClean="0"/>
              <a:t>Even correlated </a:t>
            </a:r>
            <a:r>
              <a:rPr lang="en-IN" dirty="0" err="1" smtClean="0"/>
              <a:t>subqueries</a:t>
            </a:r>
            <a:r>
              <a:rPr lang="en-IN" dirty="0" smtClean="0"/>
              <a:t> (</a:t>
            </a:r>
            <a:r>
              <a:rPr lang="en-IN" dirty="0" err="1" smtClean="0"/>
              <a:t>subqueries</a:t>
            </a:r>
            <a:r>
              <a:rPr lang="en-IN" dirty="0" smtClean="0"/>
              <a:t> that refer to an alias in the outer query) are allowed.</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a:bodyPr>
          <a:lstStyle/>
          <a:p>
            <a:pPr>
              <a:buNone/>
            </a:pPr>
            <a:r>
              <a:rPr lang="en-IN" sz="2400" b="1" dirty="0" smtClean="0"/>
              <a:t>SQL:</a:t>
            </a:r>
            <a:r>
              <a:rPr lang="en-IN" sz="2400" dirty="0" smtClean="0"/>
              <a:t> </a:t>
            </a:r>
          </a:p>
          <a:p>
            <a:pPr>
              <a:buNone/>
            </a:pPr>
            <a:r>
              <a:rPr lang="en-IN" sz="2400" dirty="0" smtClean="0"/>
              <a:t>	SELECT * FROM ACCOUNT WHERE BALANCE &gt; (SELECT AVG(BALANCE) FROM ACCOUNT)</a:t>
            </a:r>
          </a:p>
          <a:p>
            <a:pPr>
              <a:buNone/>
            </a:pPr>
            <a:endParaRPr lang="en-IN" sz="2400" dirty="0" smtClean="0"/>
          </a:p>
          <a:p>
            <a:pPr>
              <a:buNone/>
            </a:pPr>
            <a:r>
              <a:rPr lang="en-IN" sz="2400" b="1" dirty="0" smtClean="0"/>
              <a:t>HQL: </a:t>
            </a:r>
          </a:p>
          <a:p>
            <a:pPr>
              <a:buNone/>
            </a:pPr>
            <a:r>
              <a:rPr lang="en-IN" sz="2400" dirty="0" smtClean="0"/>
              <a:t>	FROM Account a WHERE </a:t>
            </a:r>
            <a:r>
              <a:rPr lang="en-IN" sz="2400" dirty="0" err="1" smtClean="0"/>
              <a:t>a.balance</a:t>
            </a:r>
            <a:r>
              <a:rPr lang="en-IN" sz="2400" dirty="0" smtClean="0"/>
              <a:t> &gt; (SELECT AVG(</a:t>
            </a:r>
            <a:r>
              <a:rPr lang="en-IN" sz="2400" dirty="0" err="1" smtClean="0"/>
              <a:t>b.balance</a:t>
            </a:r>
            <a:r>
              <a:rPr lang="en-IN" sz="2400" dirty="0" smtClean="0"/>
              <a:t>) FROM Account b) </a:t>
            </a:r>
            <a:endParaRPr lang="en-IN"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Code</a:t>
            </a:r>
            <a:endParaRPr lang="en-IN" dirty="0"/>
          </a:p>
        </p:txBody>
      </p:sp>
      <p:sp>
        <p:nvSpPr>
          <p:cNvPr id="3" name="Content Placeholder 2"/>
          <p:cNvSpPr>
            <a:spLocks noGrp="1"/>
          </p:cNvSpPr>
          <p:nvPr>
            <p:ph idx="1"/>
          </p:nvPr>
        </p:nvSpPr>
        <p:spPr/>
        <p:txBody>
          <a:bodyPr>
            <a:normAutofit/>
          </a:bodyPr>
          <a:lstStyle/>
          <a:p>
            <a:pPr>
              <a:buNone/>
            </a:pPr>
            <a:r>
              <a:rPr lang="en-IN" sz="1800" dirty="0" smtClean="0"/>
              <a:t>String </a:t>
            </a:r>
            <a:r>
              <a:rPr lang="en-IN" sz="1800" dirty="0" err="1" smtClean="0"/>
              <a:t>hql</a:t>
            </a:r>
            <a:r>
              <a:rPr lang="en-IN" sz="1800" dirty="0" smtClean="0"/>
              <a:t> = "FROM Account a WHERE </a:t>
            </a:r>
            <a:r>
              <a:rPr lang="en-IN" sz="1800" dirty="0" err="1" smtClean="0"/>
              <a:t>a.balance</a:t>
            </a:r>
            <a:r>
              <a:rPr lang="en-IN" sz="1800" dirty="0" smtClean="0"/>
              <a:t>&gt; (SELECT AVG(</a:t>
            </a:r>
            <a:r>
              <a:rPr lang="en-IN" sz="1800" dirty="0" err="1" smtClean="0"/>
              <a:t>b.balance</a:t>
            </a:r>
            <a:r>
              <a:rPr lang="en-IN" sz="1800" dirty="0" smtClean="0"/>
              <a:t>) FROM Account b)";</a:t>
            </a:r>
          </a:p>
          <a:p>
            <a:pPr>
              <a:buNone/>
            </a:pPr>
            <a:r>
              <a:rPr lang="en-IN" sz="1800" dirty="0" smtClean="0"/>
              <a:t>Query </a:t>
            </a:r>
            <a:r>
              <a:rPr lang="en-IN" sz="1800" dirty="0" err="1" smtClean="0"/>
              <a:t>query</a:t>
            </a:r>
            <a:r>
              <a:rPr lang="en-IN" sz="1800" dirty="0" smtClean="0"/>
              <a:t> = </a:t>
            </a:r>
            <a:r>
              <a:rPr lang="en-IN" sz="1800" dirty="0" err="1" smtClean="0"/>
              <a:t>session.createQuery</a:t>
            </a:r>
            <a:r>
              <a:rPr lang="en-IN" sz="1800" dirty="0" smtClean="0"/>
              <a:t>(</a:t>
            </a:r>
            <a:r>
              <a:rPr lang="en-IN" sz="1800" dirty="0" err="1" smtClean="0"/>
              <a:t>hql</a:t>
            </a:r>
            <a:r>
              <a:rPr lang="en-IN" sz="1800" dirty="0" smtClean="0"/>
              <a:t>);</a:t>
            </a:r>
          </a:p>
          <a:p>
            <a:pPr>
              <a:buNone/>
            </a:pPr>
            <a:r>
              <a:rPr lang="en-IN" sz="1800" dirty="0" smtClean="0"/>
              <a:t>List&lt;Account&gt; list= </a:t>
            </a:r>
            <a:r>
              <a:rPr lang="en-IN" sz="1800" dirty="0" err="1" smtClean="0"/>
              <a:t>query.list</a:t>
            </a:r>
            <a:r>
              <a:rPr lang="en-IN" sz="1800" dirty="0" smtClean="0"/>
              <a:t>();</a:t>
            </a:r>
          </a:p>
          <a:p>
            <a:pPr>
              <a:buNone/>
            </a:pPr>
            <a:r>
              <a:rPr lang="en-IN" sz="1800" dirty="0" smtClean="0"/>
              <a:t>for(Account </a:t>
            </a:r>
            <a:r>
              <a:rPr lang="en-IN" sz="1800" dirty="0" err="1" smtClean="0"/>
              <a:t>account</a:t>
            </a:r>
            <a:r>
              <a:rPr lang="en-IN" sz="1800" dirty="0" smtClean="0"/>
              <a:t> : list)</a:t>
            </a:r>
          </a:p>
          <a:p>
            <a:pPr>
              <a:buNone/>
            </a:pPr>
            <a:r>
              <a:rPr lang="en-IN" sz="1800" dirty="0" smtClean="0"/>
              <a:t> {</a:t>
            </a:r>
          </a:p>
          <a:p>
            <a:pPr>
              <a:buNone/>
            </a:pPr>
            <a:r>
              <a:rPr lang="en-IN" sz="1800" dirty="0" smtClean="0"/>
              <a:t>   </a:t>
            </a:r>
            <a:r>
              <a:rPr lang="en-IN" sz="1800" dirty="0" err="1" smtClean="0"/>
              <a:t>System.out.println</a:t>
            </a:r>
            <a:r>
              <a:rPr lang="en-IN" sz="1800" dirty="0" smtClean="0"/>
              <a:t>("Account id :" + </a:t>
            </a:r>
            <a:r>
              <a:rPr lang="en-IN" sz="1800" dirty="0" err="1" smtClean="0"/>
              <a:t>account.getAccountId</a:t>
            </a:r>
            <a:r>
              <a:rPr lang="en-IN" sz="1800" dirty="0" smtClean="0"/>
              <a:t>());</a:t>
            </a:r>
          </a:p>
          <a:p>
            <a:pPr>
              <a:buNone/>
            </a:pPr>
            <a:r>
              <a:rPr lang="en-IN" sz="1800" dirty="0" smtClean="0"/>
              <a:t>   </a:t>
            </a:r>
            <a:r>
              <a:rPr lang="en-IN" sz="1800" dirty="0" err="1" smtClean="0"/>
              <a:t>System.out.println</a:t>
            </a:r>
            <a:r>
              <a:rPr lang="en-IN" sz="1800" dirty="0" smtClean="0"/>
              <a:t>("Name :" + </a:t>
            </a:r>
            <a:r>
              <a:rPr lang="en-IN" sz="1800" dirty="0" err="1" smtClean="0"/>
              <a:t>account.getName</a:t>
            </a:r>
            <a:r>
              <a:rPr lang="en-IN" sz="1800" dirty="0" smtClean="0"/>
              <a:t>());</a:t>
            </a:r>
          </a:p>
          <a:p>
            <a:pPr>
              <a:buNone/>
            </a:pPr>
            <a:r>
              <a:rPr lang="en-IN" sz="1800" dirty="0" smtClean="0"/>
              <a:t>   </a:t>
            </a:r>
            <a:r>
              <a:rPr lang="en-IN" sz="1800" dirty="0" err="1" smtClean="0"/>
              <a:t>System.out.println</a:t>
            </a:r>
            <a:r>
              <a:rPr lang="en-IN" sz="1800" dirty="0" smtClean="0"/>
              <a:t>("Balance :" +</a:t>
            </a:r>
            <a:r>
              <a:rPr lang="en-IN" sz="1800" dirty="0" err="1" smtClean="0"/>
              <a:t>account.getBalance</a:t>
            </a:r>
            <a:r>
              <a:rPr lang="en-IN" sz="1800" dirty="0" smtClean="0"/>
              <a:t>());</a:t>
            </a:r>
          </a:p>
          <a:p>
            <a:pPr>
              <a:buNone/>
            </a:pPr>
            <a:r>
              <a:rPr lang="en-IN" sz="1800" dirty="0" smtClean="0"/>
              <a:t>}</a:t>
            </a:r>
            <a:endParaRPr lang="en-IN"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Polymorphic queries</a:t>
            </a:r>
            <a:endParaRPr lang="en-IN" dirty="0"/>
          </a:p>
        </p:txBody>
      </p:sp>
      <p:sp>
        <p:nvSpPr>
          <p:cNvPr id="3" name="Content Placeholder 2"/>
          <p:cNvSpPr>
            <a:spLocks noGrp="1"/>
          </p:cNvSpPr>
          <p:nvPr>
            <p:ph idx="1"/>
          </p:nvPr>
        </p:nvSpPr>
        <p:spPr/>
        <p:txBody>
          <a:bodyPr>
            <a:noAutofit/>
          </a:bodyPr>
          <a:lstStyle/>
          <a:p>
            <a:pPr>
              <a:buNone/>
            </a:pPr>
            <a:r>
              <a:rPr lang="en-IN" sz="2400" dirty="0" smtClean="0"/>
              <a:t>A query like from Payment as pa</a:t>
            </a:r>
          </a:p>
          <a:p>
            <a:r>
              <a:rPr lang="en-IN" sz="2400" dirty="0" smtClean="0"/>
              <a:t>Returns instances not only of </a:t>
            </a:r>
            <a:r>
              <a:rPr lang="en-IN" sz="2400" b="1" dirty="0" smtClean="0"/>
              <a:t>Payment</a:t>
            </a:r>
            <a:r>
              <a:rPr lang="en-IN" sz="2400" dirty="0" smtClean="0"/>
              <a:t>, but also of sub classes like </a:t>
            </a:r>
            <a:r>
              <a:rPr lang="en-IN" sz="2400" b="1" dirty="0" err="1" smtClean="0"/>
              <a:t>ChequePayment</a:t>
            </a:r>
            <a:r>
              <a:rPr lang="en-IN" sz="2400" b="1" dirty="0" smtClean="0"/>
              <a:t> </a:t>
            </a:r>
            <a:r>
              <a:rPr lang="en-IN" sz="2400" dirty="0" smtClean="0"/>
              <a:t>and </a:t>
            </a:r>
            <a:r>
              <a:rPr lang="en-IN" sz="2400" b="1" dirty="0" err="1" smtClean="0"/>
              <a:t>CashPayment</a:t>
            </a:r>
            <a:r>
              <a:rPr lang="en-IN" sz="2400" dirty="0" smtClean="0"/>
              <a:t>. Hibernate queries can name any Java class or interface in the from clause. </a:t>
            </a:r>
          </a:p>
          <a:p>
            <a:r>
              <a:rPr lang="en-IN" sz="2400" dirty="0" smtClean="0"/>
              <a:t>The query will return instances of all persistent classes that extend that class or implement the interface. The following query would return all persistent objects.</a:t>
            </a:r>
            <a:br>
              <a:rPr lang="en-IN" sz="2400" dirty="0" smtClean="0"/>
            </a:br>
            <a:r>
              <a:rPr lang="en-IN" sz="2400" dirty="0" smtClean="0"/>
              <a:t>from </a:t>
            </a:r>
            <a:r>
              <a:rPr lang="en-IN" sz="2400" dirty="0" err="1" smtClean="0"/>
              <a:t>java.lang.Object</a:t>
            </a:r>
            <a:r>
              <a:rPr lang="en-IN" sz="2400" dirty="0" smtClean="0"/>
              <a:t> o</a:t>
            </a:r>
          </a:p>
          <a:p>
            <a:r>
              <a:rPr lang="en-IN" sz="2400" b="1" dirty="0" smtClean="0"/>
              <a:t>returns Object[]</a:t>
            </a:r>
          </a:p>
          <a:p>
            <a:r>
              <a:rPr lang="en-IN" sz="2400" dirty="0" smtClean="0"/>
              <a:t>HQL: SELECT a.name, </a:t>
            </a:r>
            <a:r>
              <a:rPr lang="en-IN" sz="2400" dirty="0" err="1" smtClean="0"/>
              <a:t>a.balance</a:t>
            </a:r>
            <a:r>
              <a:rPr lang="en-IN" sz="2400" dirty="0" smtClean="0"/>
              <a:t> FROM Account a</a:t>
            </a:r>
            <a:endParaRPr lang="en-IN"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a:bodyPr>
          <a:lstStyle/>
          <a:p>
            <a:pPr>
              <a:buNone/>
            </a:pPr>
            <a:r>
              <a:rPr lang="en-IN" sz="2400" dirty="0" smtClean="0"/>
              <a:t>String </a:t>
            </a:r>
            <a:r>
              <a:rPr lang="en-IN" sz="2400" dirty="0" err="1" smtClean="0"/>
              <a:t>hql</a:t>
            </a:r>
            <a:r>
              <a:rPr lang="en-IN" sz="2400" dirty="0" smtClean="0"/>
              <a:t> = "SELECT new list(a.name, </a:t>
            </a:r>
            <a:r>
              <a:rPr lang="en-IN" sz="2400" dirty="0" err="1" smtClean="0"/>
              <a:t>a.balance</a:t>
            </a:r>
            <a:r>
              <a:rPr lang="en-IN" sz="2400" dirty="0" smtClean="0"/>
              <a:t>) FROM Account a";</a:t>
            </a:r>
          </a:p>
          <a:p>
            <a:pPr>
              <a:buNone/>
            </a:pPr>
            <a:r>
              <a:rPr lang="en-IN" sz="2400" dirty="0" smtClean="0"/>
              <a:t>Query </a:t>
            </a:r>
            <a:r>
              <a:rPr lang="en-IN" sz="2400" dirty="0" err="1" smtClean="0"/>
              <a:t>query</a:t>
            </a:r>
            <a:r>
              <a:rPr lang="en-IN" sz="2400" dirty="0" smtClean="0"/>
              <a:t> = </a:t>
            </a:r>
            <a:r>
              <a:rPr lang="en-IN" sz="2400" dirty="0" err="1" smtClean="0"/>
              <a:t>session.createQuery</a:t>
            </a:r>
            <a:r>
              <a:rPr lang="en-IN" sz="2400" dirty="0" smtClean="0"/>
              <a:t>(</a:t>
            </a:r>
            <a:r>
              <a:rPr lang="en-IN" sz="2400" dirty="0" err="1" smtClean="0"/>
              <a:t>hql</a:t>
            </a:r>
            <a:r>
              <a:rPr lang="en-IN" sz="2400" dirty="0" smtClean="0"/>
              <a:t>);</a:t>
            </a:r>
          </a:p>
          <a:p>
            <a:pPr>
              <a:buNone/>
            </a:pPr>
            <a:r>
              <a:rPr lang="en-IN" sz="2400" dirty="0" smtClean="0"/>
              <a:t>List&lt;List&gt; lists = </a:t>
            </a:r>
            <a:r>
              <a:rPr lang="en-IN" sz="2400" dirty="0" err="1" smtClean="0"/>
              <a:t>query.list</a:t>
            </a:r>
            <a:r>
              <a:rPr lang="en-IN" sz="2400" dirty="0" smtClean="0"/>
              <a:t>();</a:t>
            </a:r>
          </a:p>
          <a:p>
            <a:pPr>
              <a:buNone/>
            </a:pPr>
            <a:r>
              <a:rPr lang="en-IN" sz="2400" dirty="0" smtClean="0"/>
              <a:t>for(List </a:t>
            </a:r>
            <a:r>
              <a:rPr lang="en-IN" sz="2400" dirty="0" err="1" smtClean="0"/>
              <a:t>list</a:t>
            </a:r>
            <a:r>
              <a:rPr lang="en-IN" sz="2400" dirty="0" smtClean="0"/>
              <a:t> : lists) {</a:t>
            </a:r>
          </a:p>
          <a:p>
            <a:pPr>
              <a:buNone/>
            </a:pPr>
            <a:r>
              <a:rPr lang="en-IN" sz="2400" dirty="0" smtClean="0"/>
              <a:t>   </a:t>
            </a:r>
            <a:r>
              <a:rPr lang="en-IN" sz="2400" dirty="0" err="1" smtClean="0"/>
              <a:t>System.out.println</a:t>
            </a:r>
            <a:r>
              <a:rPr lang="en-IN" sz="2400" dirty="0" smtClean="0"/>
              <a:t>("Name : " +</a:t>
            </a:r>
            <a:r>
              <a:rPr lang="en-IN" sz="2400" dirty="0" err="1" smtClean="0"/>
              <a:t>list.get</a:t>
            </a:r>
            <a:r>
              <a:rPr lang="en-IN" sz="2400" dirty="0" smtClean="0"/>
              <a:t>(0));</a:t>
            </a:r>
          </a:p>
          <a:p>
            <a:pPr>
              <a:buNone/>
            </a:pPr>
            <a:r>
              <a:rPr lang="en-IN" sz="2400" dirty="0" smtClean="0"/>
              <a:t>   </a:t>
            </a:r>
            <a:r>
              <a:rPr lang="en-IN" sz="2400" dirty="0" err="1" smtClean="0"/>
              <a:t>System.out.println</a:t>
            </a:r>
            <a:r>
              <a:rPr lang="en-IN" sz="2400" dirty="0" smtClean="0"/>
              <a:t>("Balance : " +</a:t>
            </a:r>
            <a:r>
              <a:rPr lang="en-IN" sz="2400" dirty="0" err="1" smtClean="0"/>
              <a:t>list.get</a:t>
            </a:r>
            <a:r>
              <a:rPr lang="en-IN" sz="2400" dirty="0" smtClean="0"/>
              <a:t>(1));</a:t>
            </a:r>
          </a:p>
          <a:p>
            <a:pPr>
              <a:buNone/>
            </a:pPr>
            <a:r>
              <a:rPr lang="en-IN" sz="2400" dirty="0" smtClean="0"/>
              <a:t>}</a:t>
            </a:r>
            <a:endParaRPr lang="en-I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Pagination</a:t>
            </a:r>
            <a:endParaRPr lang="en-IN" dirty="0"/>
          </a:p>
        </p:txBody>
      </p:sp>
      <p:sp>
        <p:nvSpPr>
          <p:cNvPr id="3" name="Content Placeholder 2"/>
          <p:cNvSpPr>
            <a:spLocks noGrp="1"/>
          </p:cNvSpPr>
          <p:nvPr>
            <p:ph idx="1"/>
          </p:nvPr>
        </p:nvSpPr>
        <p:spPr/>
        <p:txBody>
          <a:bodyPr>
            <a:normAutofit/>
          </a:bodyPr>
          <a:lstStyle/>
          <a:p>
            <a:r>
              <a:rPr lang="en-IN" sz="2400" dirty="0"/>
              <a:t>If you want limit on retrieving </a:t>
            </a:r>
            <a:r>
              <a:rPr lang="en-IN" sz="2400" dirty="0" smtClean="0"/>
              <a:t>data.</a:t>
            </a:r>
          </a:p>
          <a:p>
            <a:r>
              <a:rPr lang="en-IN" sz="2400" dirty="0" smtClean="0"/>
              <a:t>Suppose </a:t>
            </a:r>
            <a:r>
              <a:rPr lang="en-IN" sz="2400" dirty="0"/>
              <a:t>you have very large set of </a:t>
            </a:r>
            <a:r>
              <a:rPr lang="en-IN" sz="2400" dirty="0" smtClean="0"/>
              <a:t>data.</a:t>
            </a:r>
          </a:p>
          <a:p>
            <a:r>
              <a:rPr lang="en-IN" sz="2400" dirty="0" smtClean="0"/>
              <a:t>And </a:t>
            </a:r>
            <a:r>
              <a:rPr lang="en-IN" sz="2400" dirty="0"/>
              <a:t>you only want some of data is retrieved then hibernate provide method handle </a:t>
            </a:r>
            <a:r>
              <a:rPr lang="en-IN" sz="2400" dirty="0" smtClean="0"/>
              <a:t>it</a:t>
            </a:r>
          </a:p>
          <a:p>
            <a:pPr lvl="1"/>
            <a:r>
              <a:rPr lang="en-IN" sz="2400" b="1" dirty="0" err="1" smtClean="0"/>
              <a:t>setFirstResultset</a:t>
            </a:r>
            <a:endParaRPr lang="en-IN" sz="2400" b="1" dirty="0" smtClean="0"/>
          </a:p>
          <a:p>
            <a:pPr lvl="2"/>
            <a:r>
              <a:rPr lang="en-IN" dirty="0" smtClean="0"/>
              <a:t>It </a:t>
            </a:r>
            <a:r>
              <a:rPr lang="en-IN" dirty="0"/>
              <a:t>defines starting point from where data retrieving start</a:t>
            </a:r>
          </a:p>
          <a:p>
            <a:pPr lvl="1"/>
            <a:r>
              <a:rPr lang="en-IN" sz="2400" b="1" dirty="0" err="1" smtClean="0"/>
              <a:t>setMaxResults</a:t>
            </a:r>
            <a:endParaRPr lang="en-IN" sz="2400" b="1" dirty="0"/>
          </a:p>
          <a:p>
            <a:pPr lvl="2"/>
            <a:r>
              <a:rPr lang="en-IN" b="1" dirty="0" smtClean="0"/>
              <a:t>I</a:t>
            </a:r>
            <a:r>
              <a:rPr lang="en-IN" dirty="0" smtClean="0"/>
              <a:t>t </a:t>
            </a:r>
            <a:r>
              <a:rPr lang="en-IN" dirty="0"/>
              <a:t>defines how many number of record Retrieve</a:t>
            </a:r>
            <a:r>
              <a:rPr lang="en-IN" dirty="0" smtClean="0"/>
              <a:t>.</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Pagination Example</a:t>
            </a:r>
            <a:endParaRPr lang="en-IN" dirty="0"/>
          </a:p>
        </p:txBody>
      </p:sp>
      <p:sp>
        <p:nvSpPr>
          <p:cNvPr id="3" name="Content Placeholder 2"/>
          <p:cNvSpPr>
            <a:spLocks noGrp="1"/>
          </p:cNvSpPr>
          <p:nvPr>
            <p:ph idx="1"/>
          </p:nvPr>
        </p:nvSpPr>
        <p:spPr/>
        <p:txBody>
          <a:bodyPr>
            <a:normAutofit/>
          </a:bodyPr>
          <a:lstStyle/>
          <a:p>
            <a:pPr>
              <a:buNone/>
            </a:pPr>
            <a:r>
              <a:rPr lang="en-IN" sz="2000" dirty="0" smtClean="0">
                <a:latin typeface="+mj-lt"/>
              </a:rPr>
              <a:t>Query </a:t>
            </a:r>
            <a:r>
              <a:rPr lang="en-IN" sz="2000" dirty="0" err="1" smtClean="0">
                <a:latin typeface="+mj-lt"/>
              </a:rPr>
              <a:t>query</a:t>
            </a:r>
            <a:r>
              <a:rPr lang="en-IN" sz="2000" dirty="0">
                <a:latin typeface="+mj-lt"/>
              </a:rPr>
              <a:t>=</a:t>
            </a:r>
            <a:r>
              <a:rPr lang="en-IN" sz="2000" dirty="0" err="1" smtClean="0">
                <a:latin typeface="+mj-lt"/>
              </a:rPr>
              <a:t>session.</a:t>
            </a:r>
            <a:r>
              <a:rPr lang="en-IN" sz="2000" dirty="0" err="1">
                <a:latin typeface="+mj-lt"/>
              </a:rPr>
              <a:t>createQuery</a:t>
            </a:r>
            <a:r>
              <a:rPr lang="en-IN" sz="2000" dirty="0">
                <a:latin typeface="+mj-lt"/>
              </a:rPr>
              <a:t>("from </a:t>
            </a:r>
            <a:r>
              <a:rPr lang="en-IN" sz="2000" dirty="0" err="1">
                <a:latin typeface="+mj-lt"/>
              </a:rPr>
              <a:t>Userdata</a:t>
            </a:r>
            <a:r>
              <a:rPr lang="en-IN" sz="2000" dirty="0">
                <a:latin typeface="+mj-lt"/>
              </a:rPr>
              <a:t>");</a:t>
            </a:r>
            <a:r>
              <a:rPr lang="en-IN" sz="2000" dirty="0" smtClean="0">
                <a:latin typeface="+mj-lt"/>
              </a:rPr>
              <a:t>   </a:t>
            </a:r>
          </a:p>
          <a:p>
            <a:pPr>
              <a:buNone/>
            </a:pPr>
            <a:r>
              <a:rPr lang="en-IN" sz="2000" dirty="0" err="1" smtClean="0">
                <a:latin typeface="+mj-lt"/>
              </a:rPr>
              <a:t>query.setFirstResult</a:t>
            </a:r>
            <a:r>
              <a:rPr lang="en-IN" sz="2000" dirty="0" smtClean="0">
                <a:latin typeface="+mj-lt"/>
              </a:rPr>
              <a:t>(5</a:t>
            </a:r>
            <a:r>
              <a:rPr lang="en-IN" sz="2000" dirty="0">
                <a:latin typeface="+mj-lt"/>
              </a:rPr>
              <a:t>);</a:t>
            </a:r>
            <a:r>
              <a:rPr lang="en-IN" sz="2000" dirty="0" smtClean="0">
                <a:latin typeface="+mj-lt"/>
              </a:rPr>
              <a:t> </a:t>
            </a:r>
          </a:p>
          <a:p>
            <a:pPr>
              <a:buNone/>
            </a:pPr>
            <a:r>
              <a:rPr lang="en-IN" sz="2000" dirty="0" err="1" smtClean="0">
                <a:latin typeface="+mj-lt"/>
              </a:rPr>
              <a:t>query.setMaxResults</a:t>
            </a:r>
            <a:r>
              <a:rPr lang="en-IN" sz="2000" dirty="0" smtClean="0">
                <a:latin typeface="+mj-lt"/>
              </a:rPr>
              <a:t>(4</a:t>
            </a:r>
            <a:r>
              <a:rPr lang="en-IN" sz="2000" dirty="0">
                <a:latin typeface="+mj-lt"/>
              </a:rPr>
              <a:t>);</a:t>
            </a:r>
            <a:r>
              <a:rPr lang="en-IN" sz="2000" dirty="0" smtClean="0">
                <a:latin typeface="+mj-lt"/>
              </a:rPr>
              <a:t>  </a:t>
            </a:r>
          </a:p>
          <a:p>
            <a:pPr>
              <a:buNone/>
            </a:pPr>
            <a:r>
              <a:rPr lang="en-IN" sz="2000" dirty="0" err="1" smtClean="0">
                <a:latin typeface="+mj-lt"/>
              </a:rPr>
              <a:t>java.util.List</a:t>
            </a:r>
            <a:r>
              <a:rPr lang="en-IN" sz="2000" dirty="0" smtClean="0">
                <a:latin typeface="+mj-lt"/>
              </a:rPr>
              <a:t>&lt;</a:t>
            </a:r>
            <a:r>
              <a:rPr lang="en-IN" sz="2000" dirty="0" err="1" smtClean="0">
                <a:latin typeface="+mj-lt"/>
              </a:rPr>
              <a:t>Userdata</a:t>
            </a:r>
            <a:r>
              <a:rPr lang="en-IN" sz="2000" dirty="0" smtClean="0">
                <a:latin typeface="+mj-lt"/>
              </a:rPr>
              <a:t>&gt;users=</a:t>
            </a:r>
            <a:r>
              <a:rPr lang="en-IN" sz="2000" dirty="0" err="1" smtClean="0">
                <a:latin typeface="+mj-lt"/>
              </a:rPr>
              <a:t>query.list</a:t>
            </a:r>
            <a:r>
              <a:rPr lang="en-IN" sz="2000" dirty="0">
                <a:latin typeface="+mj-lt"/>
              </a:rPr>
              <a:t>();</a:t>
            </a:r>
            <a:r>
              <a:rPr lang="en-IN" sz="2000" dirty="0" smtClean="0">
                <a:latin typeface="+mj-lt"/>
              </a:rPr>
              <a:t>   </a:t>
            </a:r>
          </a:p>
          <a:p>
            <a:pPr>
              <a:buNone/>
            </a:pPr>
            <a:r>
              <a:rPr lang="en-IN" sz="2000" dirty="0" err="1" smtClean="0">
                <a:latin typeface="+mj-lt"/>
              </a:rPr>
              <a:t>session.getTransaction</a:t>
            </a:r>
            <a:r>
              <a:rPr lang="en-IN" sz="2000" dirty="0">
                <a:latin typeface="+mj-lt"/>
              </a:rPr>
              <a:t>()</a:t>
            </a:r>
            <a:r>
              <a:rPr lang="en-IN" sz="2000" dirty="0" smtClean="0">
                <a:latin typeface="+mj-lt"/>
              </a:rPr>
              <a:t>.</a:t>
            </a:r>
            <a:r>
              <a:rPr lang="en-IN" sz="2000" dirty="0">
                <a:latin typeface="+mj-lt"/>
              </a:rPr>
              <a:t>commit();</a:t>
            </a:r>
            <a:r>
              <a:rPr lang="en-IN" sz="2000" dirty="0" smtClean="0">
                <a:latin typeface="+mj-lt"/>
              </a:rPr>
              <a:t>   </a:t>
            </a:r>
          </a:p>
          <a:p>
            <a:pPr>
              <a:buNone/>
            </a:pPr>
            <a:r>
              <a:rPr lang="en-IN" sz="2000" dirty="0" err="1" smtClean="0">
                <a:latin typeface="+mj-lt"/>
              </a:rPr>
              <a:t>session.close</a:t>
            </a:r>
            <a:r>
              <a:rPr lang="en-IN" sz="2000" dirty="0">
                <a:latin typeface="+mj-lt"/>
              </a:rPr>
              <a:t>();</a:t>
            </a:r>
            <a:r>
              <a:rPr lang="en-IN" sz="2000" dirty="0" smtClean="0">
                <a:latin typeface="+mj-lt"/>
              </a:rPr>
              <a:t>   </a:t>
            </a:r>
          </a:p>
          <a:p>
            <a:pPr>
              <a:buNone/>
            </a:pPr>
            <a:r>
              <a:rPr lang="en-IN" sz="2000" dirty="0" smtClean="0">
                <a:latin typeface="+mj-lt"/>
              </a:rPr>
              <a:t>for </a:t>
            </a:r>
            <a:r>
              <a:rPr lang="en-IN" sz="2000" dirty="0">
                <a:latin typeface="+mj-lt"/>
              </a:rPr>
              <a:t>(</a:t>
            </a:r>
            <a:r>
              <a:rPr lang="en-IN" sz="2000" dirty="0" err="1" smtClean="0">
                <a:latin typeface="+mj-lt"/>
              </a:rPr>
              <a:t>Userdata</a:t>
            </a:r>
            <a:r>
              <a:rPr lang="en-IN" sz="2000" dirty="0" smtClean="0">
                <a:latin typeface="+mj-lt"/>
              </a:rPr>
              <a:t> </a:t>
            </a:r>
            <a:r>
              <a:rPr lang="en-IN" sz="2000" dirty="0" err="1" smtClean="0">
                <a:latin typeface="+mj-lt"/>
              </a:rPr>
              <a:t>userdata</a:t>
            </a:r>
            <a:r>
              <a:rPr lang="en-IN" sz="2000" dirty="0" smtClean="0">
                <a:latin typeface="+mj-lt"/>
              </a:rPr>
              <a:t> </a:t>
            </a:r>
            <a:r>
              <a:rPr lang="en-IN" sz="2000" dirty="0">
                <a:latin typeface="+mj-lt"/>
              </a:rPr>
              <a:t>:</a:t>
            </a:r>
            <a:r>
              <a:rPr lang="en-IN" sz="2000" dirty="0" smtClean="0">
                <a:latin typeface="+mj-lt"/>
              </a:rPr>
              <a:t> users</a:t>
            </a:r>
            <a:r>
              <a:rPr lang="en-IN" sz="2000" dirty="0">
                <a:latin typeface="+mj-lt"/>
              </a:rPr>
              <a:t>)</a:t>
            </a:r>
            <a:r>
              <a:rPr lang="en-IN" sz="2000" dirty="0" smtClean="0">
                <a:latin typeface="+mj-lt"/>
              </a:rPr>
              <a:t> </a:t>
            </a:r>
          </a:p>
          <a:p>
            <a:pPr>
              <a:buNone/>
            </a:pPr>
            <a:r>
              <a:rPr lang="en-IN" sz="2000" dirty="0" smtClean="0">
                <a:latin typeface="+mj-lt"/>
              </a:rPr>
              <a:t>{ </a:t>
            </a:r>
          </a:p>
          <a:p>
            <a:pPr>
              <a:buNone/>
            </a:pPr>
            <a:r>
              <a:rPr lang="en-IN" sz="2000" dirty="0" smtClean="0">
                <a:latin typeface="+mj-lt"/>
              </a:rPr>
              <a:t>	</a:t>
            </a:r>
            <a:r>
              <a:rPr lang="en-IN" sz="2000" dirty="0" err="1" smtClean="0">
                <a:latin typeface="+mj-lt"/>
              </a:rPr>
              <a:t>System.out.println</a:t>
            </a:r>
            <a:r>
              <a:rPr lang="en-IN" sz="2000" dirty="0" smtClean="0">
                <a:latin typeface="+mj-lt"/>
              </a:rPr>
              <a:t>(</a:t>
            </a:r>
            <a:r>
              <a:rPr lang="en-IN" sz="2000" dirty="0" err="1" smtClean="0">
                <a:latin typeface="+mj-lt"/>
              </a:rPr>
              <a:t>userdata.getUser</a:t>
            </a:r>
            <a:r>
              <a:rPr lang="en-IN" sz="2000" dirty="0">
                <a:latin typeface="+mj-lt"/>
              </a:rPr>
              <a:t>());</a:t>
            </a:r>
            <a:r>
              <a:rPr lang="en-IN" sz="2000" dirty="0" smtClean="0">
                <a:latin typeface="+mj-lt"/>
              </a:rPr>
              <a:t> </a:t>
            </a:r>
          </a:p>
          <a:p>
            <a:pPr>
              <a:buNone/>
            </a:pPr>
            <a:r>
              <a:rPr lang="en-IN" sz="2000" dirty="0" smtClean="0">
                <a:latin typeface="+mj-lt"/>
              </a:rPr>
              <a:t>}</a:t>
            </a:r>
            <a:endParaRPr lang="en-IN" sz="2000" dirty="0">
              <a:latin typeface="+mj-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t>
            </a:r>
            <a:r>
              <a:rPr lang="en-IN" dirty="0" err="1" smtClean="0"/>
              <a:t>NamedQuery</a:t>
            </a:r>
            <a:endParaRPr lang="en-IN" dirty="0"/>
          </a:p>
        </p:txBody>
      </p:sp>
      <p:sp>
        <p:nvSpPr>
          <p:cNvPr id="3" name="Content Placeholder 2"/>
          <p:cNvSpPr>
            <a:spLocks noGrp="1"/>
          </p:cNvSpPr>
          <p:nvPr>
            <p:ph idx="1"/>
          </p:nvPr>
        </p:nvSpPr>
        <p:spPr/>
        <p:txBody>
          <a:bodyPr>
            <a:normAutofit/>
          </a:bodyPr>
          <a:lstStyle/>
          <a:p>
            <a:pPr algn="just"/>
            <a:r>
              <a:rPr lang="en-IN" sz="2400" dirty="0"/>
              <a:t>In large enterprise application has lots of code.</a:t>
            </a:r>
          </a:p>
          <a:p>
            <a:pPr algn="just"/>
            <a:r>
              <a:rPr lang="en-IN" sz="2400" dirty="0"/>
              <a:t>Suppose in different program you have written different query</a:t>
            </a:r>
            <a:br>
              <a:rPr lang="en-IN" sz="2400" dirty="0"/>
            </a:br>
            <a:r>
              <a:rPr lang="en-IN" sz="2400" dirty="0"/>
              <a:t>then maintenance become to difficult.</a:t>
            </a:r>
          </a:p>
          <a:p>
            <a:pPr algn="just"/>
            <a:r>
              <a:rPr lang="en-IN" sz="2400" dirty="0"/>
              <a:t>Named Query used put your all query in single code.</a:t>
            </a:r>
            <a:br>
              <a:rPr lang="en-IN" sz="2400" dirty="0"/>
            </a:br>
            <a:r>
              <a:rPr lang="en-IN" sz="2400" dirty="0"/>
              <a:t>And you can use that query in different program by using query name.</a:t>
            </a:r>
          </a:p>
          <a:p>
            <a:pPr algn="just"/>
            <a:endParaRPr lang="en-IN"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Define @</a:t>
            </a:r>
            <a:r>
              <a:rPr lang="en-IN" dirty="0" err="1" smtClean="0"/>
              <a:t>NamedQuery</a:t>
            </a:r>
            <a:endParaRPr lang="en-IN" dirty="0"/>
          </a:p>
        </p:txBody>
      </p:sp>
      <p:sp>
        <p:nvSpPr>
          <p:cNvPr id="3" name="Content Placeholder 2"/>
          <p:cNvSpPr>
            <a:spLocks noGrp="1"/>
          </p:cNvSpPr>
          <p:nvPr>
            <p:ph idx="1"/>
          </p:nvPr>
        </p:nvSpPr>
        <p:spPr/>
        <p:txBody>
          <a:bodyPr>
            <a:normAutofit/>
          </a:bodyPr>
          <a:lstStyle/>
          <a:p>
            <a:pPr algn="just"/>
            <a:r>
              <a:rPr lang="en-IN" sz="2400" b="1" dirty="0"/>
              <a:t>How to define named </a:t>
            </a:r>
            <a:r>
              <a:rPr lang="en-IN" sz="2400" b="1" dirty="0" smtClean="0"/>
              <a:t>query</a:t>
            </a:r>
          </a:p>
          <a:p>
            <a:pPr lvl="1" algn="just"/>
            <a:r>
              <a:rPr lang="en-IN" sz="2000" dirty="0" smtClean="0"/>
              <a:t>@</a:t>
            </a:r>
            <a:r>
              <a:rPr lang="en-IN" sz="2000" dirty="0" err="1" smtClean="0"/>
              <a:t>NamedQuery</a:t>
            </a:r>
            <a:r>
              <a:rPr lang="en-IN" sz="2000" dirty="0" smtClean="0"/>
              <a:t>(name</a:t>
            </a:r>
            <a:r>
              <a:rPr lang="en-IN" sz="2000" dirty="0"/>
              <a:t>="</a:t>
            </a:r>
            <a:r>
              <a:rPr lang="en-IN" sz="2000" dirty="0" err="1"/>
              <a:t>Userdata.byid</a:t>
            </a:r>
            <a:r>
              <a:rPr lang="en-IN" sz="2000" dirty="0"/>
              <a:t>", </a:t>
            </a:r>
            <a:endParaRPr lang="en-IN" sz="2000" dirty="0" smtClean="0"/>
          </a:p>
          <a:p>
            <a:pPr lvl="1" algn="just">
              <a:buNone/>
            </a:pPr>
            <a:r>
              <a:rPr lang="en-IN" sz="2000" dirty="0" smtClean="0"/>
              <a:t>	query</a:t>
            </a:r>
            <a:r>
              <a:rPr lang="en-IN" sz="2000" dirty="0"/>
              <a:t>=" from </a:t>
            </a:r>
            <a:r>
              <a:rPr lang="en-IN" sz="2000" dirty="0" err="1"/>
              <a:t>Userdata</a:t>
            </a:r>
            <a:r>
              <a:rPr lang="en-IN" sz="2000" dirty="0"/>
              <a:t> where id &gt; ? ")</a:t>
            </a:r>
          </a:p>
          <a:p>
            <a:pPr algn="just"/>
            <a:r>
              <a:rPr lang="en-IN" sz="2400" b="1" dirty="0"/>
              <a:t>How to refer that query in different </a:t>
            </a:r>
            <a:r>
              <a:rPr lang="en-IN" sz="2400" b="1" dirty="0" smtClean="0"/>
              <a:t>program</a:t>
            </a:r>
          </a:p>
          <a:p>
            <a:pPr lvl="1" algn="just"/>
            <a:r>
              <a:rPr lang="en-IN" sz="2000" dirty="0" smtClean="0"/>
              <a:t>Query </a:t>
            </a:r>
            <a:r>
              <a:rPr lang="en-IN" sz="2000" dirty="0"/>
              <a:t>query=</a:t>
            </a:r>
            <a:r>
              <a:rPr lang="en-IN" sz="2000" dirty="0" err="1"/>
              <a:t>session.getNamedQuery</a:t>
            </a:r>
            <a:r>
              <a:rPr lang="en-IN" sz="2000" dirty="0"/>
              <a:t>("</a:t>
            </a:r>
            <a:r>
              <a:rPr lang="en-IN" sz="2000" dirty="0" err="1"/>
              <a:t>Userdata.byid</a:t>
            </a:r>
            <a:r>
              <a:rPr lang="en-IN" sz="2000" dirty="0"/>
              <a:t>");</a:t>
            </a:r>
          </a:p>
          <a:p>
            <a:pPr algn="just"/>
            <a:r>
              <a:rPr lang="en-IN" sz="2400" b="1" dirty="0"/>
              <a:t>What is advantage of named query.</a:t>
            </a:r>
          </a:p>
          <a:p>
            <a:pPr lvl="1" algn="just"/>
            <a:r>
              <a:rPr lang="en-IN" sz="2000" dirty="0"/>
              <a:t>Easy to organize</a:t>
            </a:r>
          </a:p>
          <a:p>
            <a:pPr lvl="1" algn="just"/>
            <a:r>
              <a:rPr lang="en-IN" sz="2000" dirty="0"/>
              <a:t>Your all query placed in single code so maintenance is easy.</a:t>
            </a:r>
          </a:p>
          <a:p>
            <a:pPr algn="just"/>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HQL Example</a:t>
            </a:r>
            <a:endParaRPr lang="en-IN" dirty="0"/>
          </a:p>
        </p:txBody>
      </p:sp>
      <p:sp>
        <p:nvSpPr>
          <p:cNvPr id="4" name="Content Placeholder 3"/>
          <p:cNvSpPr>
            <a:spLocks noGrp="1"/>
          </p:cNvSpPr>
          <p:nvPr>
            <p:ph idx="1"/>
          </p:nvPr>
        </p:nvSpPr>
        <p:spPr/>
        <p:txBody>
          <a:bodyPr/>
          <a:lstStyle/>
          <a:p>
            <a:endParaRPr lang="en-IN" dirty="0" smtClean="0"/>
          </a:p>
          <a:p>
            <a:r>
              <a:rPr lang="en-IN" dirty="0" smtClean="0"/>
              <a:t>SQL: </a:t>
            </a:r>
          </a:p>
          <a:p>
            <a:pPr lvl="1"/>
            <a:r>
              <a:rPr lang="en-IN" dirty="0" smtClean="0"/>
              <a:t>SELECT ACCNO, NAME, BALANCE FROM ACCOUNT</a:t>
            </a:r>
          </a:p>
          <a:p>
            <a:r>
              <a:rPr lang="en-IN" dirty="0" smtClean="0"/>
              <a:t>HQL: </a:t>
            </a:r>
          </a:p>
          <a:p>
            <a:pPr lvl="1"/>
            <a:r>
              <a:rPr lang="en-IN" dirty="0" smtClean="0"/>
              <a:t>SELECT </a:t>
            </a:r>
            <a:r>
              <a:rPr lang="en-IN" dirty="0" err="1" smtClean="0"/>
              <a:t>accountId</a:t>
            </a:r>
            <a:r>
              <a:rPr lang="en-IN" dirty="0" smtClean="0"/>
              <a:t>, name, balance from Account</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NativeNamedQuery</a:t>
            </a:r>
            <a:endParaRPr lang="en-IN" dirty="0"/>
          </a:p>
        </p:txBody>
      </p:sp>
      <p:sp>
        <p:nvSpPr>
          <p:cNvPr id="3" name="Content Placeholder 2"/>
          <p:cNvSpPr>
            <a:spLocks noGrp="1"/>
          </p:cNvSpPr>
          <p:nvPr>
            <p:ph idx="1"/>
          </p:nvPr>
        </p:nvSpPr>
        <p:spPr/>
        <p:txBody>
          <a:bodyPr>
            <a:noAutofit/>
          </a:bodyPr>
          <a:lstStyle/>
          <a:p>
            <a:pPr algn="just"/>
            <a:r>
              <a:rPr lang="en-IN" sz="2400" b="1" dirty="0" smtClean="0"/>
              <a:t>But </a:t>
            </a:r>
            <a:r>
              <a:rPr lang="en-IN" sz="2400" b="1" dirty="0"/>
              <a:t>Now if you want Use SQL query</a:t>
            </a:r>
            <a:r>
              <a:rPr lang="en-IN" sz="2400" dirty="0"/>
              <a:t> then we use </a:t>
            </a:r>
            <a:r>
              <a:rPr lang="en-IN" sz="2400" b="1" dirty="0" err="1" smtClean="0"/>
              <a:t>NativeNamedQuery</a:t>
            </a:r>
            <a:r>
              <a:rPr lang="en-IN" sz="2400" dirty="0" smtClean="0"/>
              <a:t>.</a:t>
            </a:r>
          </a:p>
          <a:p>
            <a:pPr algn="just"/>
            <a:r>
              <a:rPr lang="en-IN" sz="2400" b="1" dirty="0" err="1" smtClean="0"/>
              <a:t>Synatx</a:t>
            </a:r>
            <a:r>
              <a:rPr lang="en-IN" sz="2400" b="1" dirty="0" smtClean="0"/>
              <a:t> </a:t>
            </a:r>
            <a:r>
              <a:rPr lang="en-IN" sz="2400" b="1" dirty="0"/>
              <a:t>for </a:t>
            </a:r>
            <a:r>
              <a:rPr lang="en-IN" sz="2400" b="1" dirty="0" err="1"/>
              <a:t>NativeNamedQuery</a:t>
            </a:r>
            <a:r>
              <a:rPr lang="en-IN" sz="2400" b="1" dirty="0"/>
              <a:t> </a:t>
            </a:r>
            <a:r>
              <a:rPr lang="en-IN" sz="2400" b="1" dirty="0" smtClean="0"/>
              <a:t>query</a:t>
            </a:r>
          </a:p>
          <a:p>
            <a:pPr lvl="1" algn="just"/>
            <a:r>
              <a:rPr lang="en-IN" sz="2000" dirty="0" smtClean="0"/>
              <a:t>@</a:t>
            </a:r>
            <a:r>
              <a:rPr lang="en-IN" sz="2000" dirty="0" err="1" smtClean="0"/>
              <a:t>NamedNativeQuery</a:t>
            </a:r>
            <a:r>
              <a:rPr lang="en-IN" sz="2000" dirty="0" smtClean="0"/>
              <a:t>(name </a:t>
            </a:r>
            <a:r>
              <a:rPr lang="en-IN" sz="2000" dirty="0"/>
              <a:t>= "</a:t>
            </a:r>
            <a:r>
              <a:rPr lang="en-IN" sz="2000" dirty="0" err="1"/>
              <a:t>Userdata.byname</a:t>
            </a:r>
            <a:r>
              <a:rPr lang="en-IN" sz="2000" dirty="0"/>
              <a:t>", query = "Select *from </a:t>
            </a:r>
            <a:r>
              <a:rPr lang="en-IN" sz="2000" dirty="0" err="1"/>
              <a:t>Userdata</a:t>
            </a:r>
            <a:r>
              <a:rPr lang="en-IN" sz="2000" dirty="0"/>
              <a:t> where id=? and user=?", </a:t>
            </a:r>
            <a:r>
              <a:rPr lang="en-IN" sz="2000" dirty="0" err="1"/>
              <a:t>resultClass</a:t>
            </a:r>
            <a:r>
              <a:rPr lang="en-IN" sz="2000" dirty="0"/>
              <a:t>=</a:t>
            </a:r>
            <a:r>
              <a:rPr lang="en-IN" sz="2000" dirty="0" err="1"/>
              <a:t>Userdata.</a:t>
            </a:r>
            <a:r>
              <a:rPr lang="en-IN" sz="2000" b="1" dirty="0" err="1"/>
              <a:t>class</a:t>
            </a:r>
            <a:r>
              <a:rPr lang="en-IN" sz="2000" dirty="0"/>
              <a:t> )</a:t>
            </a:r>
          </a:p>
          <a:p>
            <a:pPr algn="just"/>
            <a:r>
              <a:rPr lang="en-IN" sz="2400" b="1" dirty="0"/>
              <a:t>It has Three </a:t>
            </a:r>
            <a:r>
              <a:rPr lang="en-IN" sz="2400" b="1" dirty="0" smtClean="0"/>
              <a:t>Attribute:</a:t>
            </a:r>
          </a:p>
          <a:p>
            <a:pPr lvl="1" algn="just"/>
            <a:r>
              <a:rPr lang="en-IN" sz="2000" b="1" dirty="0" smtClean="0"/>
              <a:t>Name</a:t>
            </a:r>
            <a:r>
              <a:rPr lang="en-IN" sz="2000" dirty="0"/>
              <a:t>: named your according to its </a:t>
            </a:r>
            <a:r>
              <a:rPr lang="en-IN" sz="2000" dirty="0" err="1" smtClean="0"/>
              <a:t>fuctionality</a:t>
            </a:r>
            <a:endParaRPr lang="en-IN" sz="2000" dirty="0"/>
          </a:p>
          <a:p>
            <a:pPr lvl="1" algn="just"/>
            <a:r>
              <a:rPr lang="en-IN" sz="2000" b="1" dirty="0" smtClean="0"/>
              <a:t>query</a:t>
            </a:r>
            <a:r>
              <a:rPr lang="en-IN" sz="2000" dirty="0"/>
              <a:t>: you can define </a:t>
            </a:r>
            <a:r>
              <a:rPr lang="en-IN" sz="2000" dirty="0" err="1"/>
              <a:t>Sql</a:t>
            </a:r>
            <a:r>
              <a:rPr lang="en-IN" sz="2000" dirty="0"/>
              <a:t> </a:t>
            </a:r>
            <a:r>
              <a:rPr lang="en-IN" sz="2000" dirty="0" smtClean="0"/>
              <a:t>query</a:t>
            </a:r>
          </a:p>
          <a:p>
            <a:pPr lvl="1" algn="just"/>
            <a:r>
              <a:rPr lang="en-IN" sz="2000" b="1" dirty="0" err="1" smtClean="0"/>
              <a:t>resultclass</a:t>
            </a:r>
            <a:r>
              <a:rPr lang="en-IN" sz="2000" dirty="0"/>
              <a:t>: This is your Java Bean class detail</a:t>
            </a:r>
          </a:p>
          <a:p>
            <a:pPr algn="just"/>
            <a:r>
              <a:rPr lang="en-IN" sz="2400" b="1" dirty="0"/>
              <a:t>How to Refer </a:t>
            </a:r>
            <a:r>
              <a:rPr lang="en-IN" sz="2400" b="1" dirty="0" smtClean="0"/>
              <a:t>Query:</a:t>
            </a:r>
          </a:p>
          <a:p>
            <a:pPr lvl="1" algn="just"/>
            <a:r>
              <a:rPr lang="en-IN" sz="2000" dirty="0" smtClean="0"/>
              <a:t>Query query2=</a:t>
            </a:r>
            <a:r>
              <a:rPr lang="en-IN" sz="2000" dirty="0" err="1" smtClean="0"/>
              <a:t>session.getNamedQuery</a:t>
            </a:r>
            <a:r>
              <a:rPr lang="en-IN" sz="2000" dirty="0"/>
              <a:t>("</a:t>
            </a:r>
            <a:r>
              <a:rPr lang="en-IN" sz="2000" dirty="0" err="1"/>
              <a:t>Userdata.byname</a:t>
            </a:r>
            <a:r>
              <a:rPr lang="en-IN" sz="2000" dirty="0"/>
              <a:t>");</a:t>
            </a:r>
          </a:p>
          <a:p>
            <a:pPr algn="just"/>
            <a:endParaRPr lang="en-I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 Sensitivity</a:t>
            </a:r>
            <a:endParaRPr lang="en-IN" dirty="0"/>
          </a:p>
        </p:txBody>
      </p:sp>
      <p:sp>
        <p:nvSpPr>
          <p:cNvPr id="3" name="Content Placeholder 2"/>
          <p:cNvSpPr>
            <a:spLocks noGrp="1"/>
          </p:cNvSpPr>
          <p:nvPr>
            <p:ph idx="1"/>
          </p:nvPr>
        </p:nvSpPr>
        <p:spPr/>
        <p:txBody>
          <a:bodyPr>
            <a:normAutofit fontScale="92500" lnSpcReduction="20000"/>
          </a:bodyPr>
          <a:lstStyle/>
          <a:p>
            <a:r>
              <a:rPr lang="en-IN" sz="2400" dirty="0" smtClean="0"/>
              <a:t>Queries </a:t>
            </a:r>
            <a:r>
              <a:rPr lang="en-IN" sz="2400" dirty="0"/>
              <a:t>are case-insensitive, except for names of </a:t>
            </a:r>
            <a:r>
              <a:rPr lang="en-IN" sz="2400" dirty="0" smtClean="0"/>
              <a:t>classes </a:t>
            </a:r>
            <a:r>
              <a:rPr lang="en-IN" sz="2400" dirty="0"/>
              <a:t>and properties. So </a:t>
            </a:r>
            <a:r>
              <a:rPr lang="en-IN" sz="2400" dirty="0" err="1"/>
              <a:t>SeLeCT</a:t>
            </a:r>
            <a:r>
              <a:rPr lang="en-IN" sz="2400" dirty="0"/>
              <a:t> is the same as </a:t>
            </a:r>
            <a:r>
              <a:rPr lang="en-IN" sz="2400" dirty="0" err="1"/>
              <a:t>sELEct</a:t>
            </a:r>
            <a:r>
              <a:rPr lang="en-IN" sz="2400" dirty="0"/>
              <a:t> is the same as SELECT but Eg.FOO is not </a:t>
            </a:r>
            <a:r>
              <a:rPr lang="en-IN" sz="2400" dirty="0" err="1"/>
              <a:t>Eg.Foo</a:t>
            </a:r>
            <a:r>
              <a:rPr lang="en-IN" sz="2400" dirty="0"/>
              <a:t> and </a:t>
            </a:r>
            <a:r>
              <a:rPr lang="en-IN" sz="2400" dirty="0" err="1"/>
              <a:t>foo.barSet</a:t>
            </a:r>
            <a:r>
              <a:rPr lang="en-IN" sz="2400" dirty="0"/>
              <a:t> is not </a:t>
            </a:r>
            <a:r>
              <a:rPr lang="en-IN" sz="2400" dirty="0" err="1"/>
              <a:t>foo.BARSET</a:t>
            </a:r>
            <a:r>
              <a:rPr lang="en-IN" sz="2400" dirty="0" smtClean="0"/>
              <a:t>.</a:t>
            </a:r>
          </a:p>
          <a:p>
            <a:r>
              <a:rPr lang="en-IN" sz="2400" dirty="0" smtClean="0"/>
              <a:t>In HQL query keywords(</a:t>
            </a:r>
            <a:r>
              <a:rPr lang="en-IN" sz="2400" dirty="0" err="1" smtClean="0"/>
              <a:t>SELeCt</a:t>
            </a:r>
            <a:r>
              <a:rPr lang="en-IN" sz="2400" dirty="0" smtClean="0"/>
              <a:t>, </a:t>
            </a:r>
            <a:r>
              <a:rPr lang="en-IN" sz="2400" dirty="0" err="1" smtClean="0"/>
              <a:t>fRoM</a:t>
            </a:r>
            <a:r>
              <a:rPr lang="en-IN" sz="2400" dirty="0" smtClean="0"/>
              <a:t>, </a:t>
            </a:r>
            <a:r>
              <a:rPr lang="en-IN" sz="2400" dirty="0" err="1" smtClean="0"/>
              <a:t>AnD</a:t>
            </a:r>
            <a:r>
              <a:rPr lang="en-IN" sz="2400" dirty="0" smtClean="0"/>
              <a:t>, </a:t>
            </a:r>
            <a:r>
              <a:rPr lang="en-IN" sz="2400" dirty="0" err="1" smtClean="0"/>
              <a:t>oR</a:t>
            </a:r>
            <a:r>
              <a:rPr lang="en-IN" sz="2400" dirty="0" smtClean="0"/>
              <a:t>, </a:t>
            </a:r>
            <a:r>
              <a:rPr lang="en-IN" sz="2400" dirty="0" err="1" smtClean="0"/>
              <a:t>WhERe</a:t>
            </a:r>
            <a:r>
              <a:rPr lang="en-IN" sz="2400" dirty="0" smtClean="0"/>
              <a:t>..etc) are not case sensitive where as Entity name and Entity properties names are case sensitive(SQL queries are not case sensitive)</a:t>
            </a:r>
          </a:p>
          <a:p>
            <a:pPr algn="just"/>
            <a:r>
              <a:rPr lang="en-IN" sz="2400" dirty="0" smtClean="0"/>
              <a:t>HQL queries are database independent queries(Because HQL queries internally converted into database specific SQL queries using Dialect class)</a:t>
            </a:r>
          </a:p>
          <a:p>
            <a:pPr algn="just"/>
            <a:r>
              <a:rPr lang="en-IN" sz="2400" dirty="0" smtClean="0"/>
              <a:t>We can perform SELECT, UPDATE, DELETE... etc, but we can't perform INSERT using HQL</a:t>
            </a:r>
          </a:p>
          <a:p>
            <a:pPr algn="just"/>
            <a:r>
              <a:rPr lang="en-IN" sz="2400" dirty="0" smtClean="0"/>
              <a:t>Both positional and named parameters concepts are supported by hibernate.</a:t>
            </a:r>
          </a:p>
          <a:p>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Important Notes</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Named </a:t>
            </a:r>
            <a:r>
              <a:rPr lang="en-IN" dirty="0"/>
              <a:t>parameters are advisable in projects. Because if any changes Occur in the positions of the parameters no need to do changes in parameter </a:t>
            </a:r>
            <a:r>
              <a:rPr lang="en-IN" dirty="0" smtClean="0"/>
              <a:t>setting.</a:t>
            </a:r>
          </a:p>
          <a:p>
            <a:r>
              <a:rPr lang="en-IN" dirty="0" smtClean="0"/>
              <a:t>We </a:t>
            </a:r>
            <a:r>
              <a:rPr lang="en-IN" dirty="0"/>
              <a:t>can execute aggregate function(MAX(), MIN(), AVG()... etc) using </a:t>
            </a:r>
            <a:r>
              <a:rPr lang="en-IN" dirty="0" smtClean="0"/>
              <a:t>HQL.</a:t>
            </a:r>
          </a:p>
          <a:p>
            <a:pPr lvl="1"/>
            <a:r>
              <a:rPr lang="en-IN" dirty="0" smtClean="0"/>
              <a:t>Supports </a:t>
            </a:r>
            <a:r>
              <a:rPr lang="en-IN" dirty="0"/>
              <a:t>polymorphic </a:t>
            </a:r>
            <a:r>
              <a:rPr lang="en-IN" dirty="0" smtClean="0"/>
              <a:t>queries</a:t>
            </a:r>
          </a:p>
          <a:p>
            <a:pPr lvl="1"/>
            <a:r>
              <a:rPr lang="en-IN" dirty="0" smtClean="0"/>
              <a:t>Return </a:t>
            </a:r>
            <a:r>
              <a:rPr lang="en-IN" dirty="0"/>
              <a:t>result as </a:t>
            </a:r>
            <a:r>
              <a:rPr lang="en-IN" dirty="0" smtClean="0"/>
              <a:t>object</a:t>
            </a:r>
          </a:p>
          <a:p>
            <a:pPr lvl="1"/>
            <a:r>
              <a:rPr lang="en-IN" dirty="0" smtClean="0"/>
              <a:t>INSERT </a:t>
            </a:r>
            <a:r>
              <a:rPr lang="en-IN" dirty="0"/>
              <a:t>queries we can't execute using HQL. But if we are selecting the complete data from one table (backup table creation) that type of insert query is supported by </a:t>
            </a:r>
            <a:r>
              <a:rPr lang="en-IN" dirty="0" smtClean="0"/>
              <a:t>HQL.</a:t>
            </a:r>
          </a:p>
          <a:p>
            <a:pPr lvl="1"/>
            <a:r>
              <a:rPr lang="en-IN" dirty="0" smtClean="0"/>
              <a:t>SQL</a:t>
            </a:r>
            <a:r>
              <a:rPr lang="en-IN" dirty="0"/>
              <a:t>: CREATE TABLE ACCOUNT_BACKUP AS (SELECT * FROM ACCOUNT)</a:t>
            </a:r>
          </a:p>
          <a:p>
            <a:r>
              <a:rPr lang="en-IN" dirty="0" smtClean="0"/>
              <a:t>This </a:t>
            </a:r>
            <a:r>
              <a:rPr lang="en-IN" dirty="0"/>
              <a:t>feature is not at </a:t>
            </a:r>
            <a:r>
              <a:rPr lang="en-IN" dirty="0" err="1"/>
              <a:t>at</a:t>
            </a:r>
            <a:r>
              <a:rPr lang="en-IN" dirty="0"/>
              <a:t> all advisable. Because database side creating backup table is very simple. Generally we no need to create backup tables from hibernate </a:t>
            </a:r>
            <a:r>
              <a:rPr lang="en-IN" dirty="0" smtClean="0"/>
              <a:t>side.</a:t>
            </a:r>
          </a:p>
          <a:p>
            <a:r>
              <a:rPr lang="en-IN" dirty="0" smtClean="0"/>
              <a:t>Support </a:t>
            </a:r>
            <a:r>
              <a:rPr lang="en-IN" dirty="0"/>
              <a:t>for advance features like pagination, fetch join with dynamic profiling, Inner/outer/full joins, Cartesian products, projection, aggregation(max, </a:t>
            </a:r>
            <a:r>
              <a:rPr lang="en-IN" dirty="0" err="1"/>
              <a:t>avg</a:t>
            </a:r>
            <a:r>
              <a:rPr lang="en-IN" dirty="0"/>
              <a:t>) and grouping, ordering, sub queries and SQL function calls.</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org.hibernate.Query</a:t>
            </a:r>
            <a:endParaRPr lang="en-IN" dirty="0"/>
          </a:p>
        </p:txBody>
      </p:sp>
      <p:sp>
        <p:nvSpPr>
          <p:cNvPr id="3" name="Content Placeholder 2"/>
          <p:cNvSpPr>
            <a:spLocks noGrp="1"/>
          </p:cNvSpPr>
          <p:nvPr>
            <p:ph idx="1"/>
          </p:nvPr>
        </p:nvSpPr>
        <p:spPr/>
        <p:txBody>
          <a:bodyPr>
            <a:noAutofit/>
          </a:bodyPr>
          <a:lstStyle/>
          <a:p>
            <a:r>
              <a:rPr lang="en-IN" sz="2000" dirty="0" smtClean="0"/>
              <a:t>Query </a:t>
            </a:r>
            <a:r>
              <a:rPr lang="en-IN" sz="2000" dirty="0"/>
              <a:t>is an interface, </a:t>
            </a:r>
            <a:r>
              <a:rPr lang="en-IN" sz="2000" dirty="0" err="1"/>
              <a:t>QueryImpl</a:t>
            </a:r>
            <a:r>
              <a:rPr lang="en-IN" sz="2000" dirty="0"/>
              <a:t> is the implemented </a:t>
            </a:r>
            <a:r>
              <a:rPr lang="en-IN" sz="2000" dirty="0" smtClean="0"/>
              <a:t>class</a:t>
            </a:r>
          </a:p>
          <a:p>
            <a:r>
              <a:rPr lang="en-IN" sz="2000" dirty="0" smtClean="0"/>
              <a:t>It </a:t>
            </a:r>
            <a:r>
              <a:rPr lang="en-IN" sz="2000" dirty="0"/>
              <a:t>is an </a:t>
            </a:r>
            <a:r>
              <a:rPr lang="en-IN" sz="2000" dirty="0" smtClean="0"/>
              <a:t>object </a:t>
            </a:r>
            <a:r>
              <a:rPr lang="en-IN" sz="2000" dirty="0"/>
              <a:t>oriented represented of Hibernate </a:t>
            </a:r>
            <a:r>
              <a:rPr lang="en-IN" sz="2000" dirty="0" smtClean="0"/>
              <a:t>Query</a:t>
            </a:r>
          </a:p>
          <a:p>
            <a:r>
              <a:rPr lang="en-IN" sz="2000" dirty="0" smtClean="0"/>
              <a:t>The </a:t>
            </a:r>
            <a:r>
              <a:rPr lang="en-IN" sz="2000" dirty="0"/>
              <a:t>Query interface provides many methods. Below are the commonly used </a:t>
            </a:r>
            <a:r>
              <a:rPr lang="en-IN" sz="2000" dirty="0" smtClean="0"/>
              <a:t>methods:</a:t>
            </a:r>
          </a:p>
          <a:p>
            <a:pPr lvl="1"/>
            <a:r>
              <a:rPr lang="en-IN" sz="2000" dirty="0" smtClean="0"/>
              <a:t>public </a:t>
            </a:r>
            <a:r>
              <a:rPr lang="en-IN" sz="2000" dirty="0" err="1" smtClean="0"/>
              <a:t>int</a:t>
            </a:r>
            <a:r>
              <a:rPr lang="en-IN" sz="2000" dirty="0" smtClean="0"/>
              <a:t> </a:t>
            </a:r>
            <a:r>
              <a:rPr lang="en-IN" sz="2000" dirty="0" err="1" smtClean="0"/>
              <a:t>executeUpdate</a:t>
            </a:r>
            <a:r>
              <a:rPr lang="en-IN" sz="2000" dirty="0" smtClean="0"/>
              <a:t>(): is used to execute the update or delete</a:t>
            </a:r>
          </a:p>
          <a:p>
            <a:pPr lvl="1"/>
            <a:r>
              <a:rPr lang="en-IN" sz="2000" dirty="0" smtClean="0"/>
              <a:t>public List </a:t>
            </a:r>
            <a:r>
              <a:rPr lang="en-IN" sz="2000" dirty="0" err="1" smtClean="0"/>
              <a:t>list</a:t>
            </a:r>
            <a:r>
              <a:rPr lang="en-IN" sz="2000" dirty="0" smtClean="0"/>
              <a:t>(): returns the result of the select query as a list. </a:t>
            </a:r>
          </a:p>
          <a:p>
            <a:pPr lvl="1"/>
            <a:r>
              <a:rPr lang="en-IN" sz="2000" dirty="0" smtClean="0"/>
              <a:t>public Query </a:t>
            </a:r>
            <a:r>
              <a:rPr lang="en-IN" sz="2000" dirty="0" err="1" smtClean="0"/>
              <a:t>setFirstResult</a:t>
            </a:r>
            <a:r>
              <a:rPr lang="en-IN" sz="2000" dirty="0" smtClean="0"/>
              <a:t>(</a:t>
            </a:r>
            <a:r>
              <a:rPr lang="en-IN" sz="2000" dirty="0" err="1" smtClean="0"/>
              <a:t>int</a:t>
            </a:r>
            <a:r>
              <a:rPr lang="en-IN" sz="2000" dirty="0" smtClean="0"/>
              <a:t> </a:t>
            </a:r>
            <a:r>
              <a:rPr lang="en-IN" sz="2000" dirty="0" err="1" smtClean="0"/>
              <a:t>rowno</a:t>
            </a:r>
            <a:r>
              <a:rPr lang="en-IN" sz="2000" dirty="0" smtClean="0"/>
              <a:t>): specifies the row number from where record will be </a:t>
            </a:r>
            <a:r>
              <a:rPr lang="en-IN" sz="2000" dirty="0" err="1" smtClean="0"/>
              <a:t>retrived</a:t>
            </a:r>
            <a:endParaRPr lang="en-IN" sz="2000" dirty="0" smtClean="0"/>
          </a:p>
          <a:p>
            <a:pPr lvl="1"/>
            <a:r>
              <a:rPr lang="en-IN" sz="2000" dirty="0" smtClean="0"/>
              <a:t> </a:t>
            </a:r>
            <a:r>
              <a:rPr lang="en-IN" sz="2000" dirty="0" err="1" smtClean="0"/>
              <a:t>setMaxResult</a:t>
            </a:r>
            <a:r>
              <a:rPr lang="en-IN" sz="2000" dirty="0" smtClean="0"/>
              <a:t>(</a:t>
            </a:r>
            <a:r>
              <a:rPr lang="en-IN" sz="2000" dirty="0" err="1" smtClean="0"/>
              <a:t>int</a:t>
            </a:r>
            <a:r>
              <a:rPr lang="en-IN" sz="2000" dirty="0" smtClean="0"/>
              <a:t> </a:t>
            </a:r>
            <a:r>
              <a:rPr lang="en-IN" sz="2000" dirty="0" err="1" smtClean="0"/>
              <a:t>rowno</a:t>
            </a:r>
            <a:r>
              <a:rPr lang="en-IN" sz="2000" dirty="0" smtClean="0"/>
              <a:t>) &amp; </a:t>
            </a:r>
            <a:r>
              <a:rPr lang="en-IN" sz="2000" dirty="0" err="1" smtClean="0"/>
              <a:t>setParameter</a:t>
            </a:r>
            <a:r>
              <a:rPr lang="en-IN" sz="2000" dirty="0" smtClean="0"/>
              <a:t>(</a:t>
            </a:r>
            <a:r>
              <a:rPr lang="en-IN" sz="2000" dirty="0" err="1" smtClean="0"/>
              <a:t>int</a:t>
            </a:r>
            <a:r>
              <a:rPr lang="en-IN" sz="2000" dirty="0" smtClean="0"/>
              <a:t> position, Object value)</a:t>
            </a:r>
          </a:p>
          <a:p>
            <a:pPr lvl="1"/>
            <a:r>
              <a:rPr lang="en-IN" sz="2000" dirty="0" smtClean="0"/>
              <a:t>public Query </a:t>
            </a:r>
            <a:r>
              <a:rPr lang="en-IN" sz="2000" dirty="0" err="1" smtClean="0"/>
              <a:t>setParameter</a:t>
            </a:r>
            <a:r>
              <a:rPr lang="en-IN" sz="2000" dirty="0" smtClean="0"/>
              <a:t>(String name, Object value): it sets the value to a named query parameter</a:t>
            </a:r>
            <a:endParaRPr lang="en-I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to </a:t>
            </a:r>
            <a:r>
              <a:rPr lang="en-IN" dirty="0" smtClean="0"/>
              <a:t>working </a:t>
            </a:r>
            <a:r>
              <a:rPr lang="en-IN" dirty="0"/>
              <a:t>with HQL</a:t>
            </a:r>
          </a:p>
        </p:txBody>
      </p:sp>
      <p:sp>
        <p:nvSpPr>
          <p:cNvPr id="3" name="Content Placeholder 2"/>
          <p:cNvSpPr>
            <a:spLocks noGrp="1"/>
          </p:cNvSpPr>
          <p:nvPr>
            <p:ph idx="1"/>
          </p:nvPr>
        </p:nvSpPr>
        <p:spPr/>
        <p:txBody>
          <a:bodyPr>
            <a:normAutofit fontScale="77500" lnSpcReduction="20000"/>
          </a:bodyPr>
          <a:lstStyle/>
          <a:p>
            <a:pPr algn="just"/>
            <a:r>
              <a:rPr lang="en-IN" dirty="0" smtClean="0"/>
              <a:t>Step 1:</a:t>
            </a:r>
          </a:p>
          <a:p>
            <a:pPr lvl="1" algn="just"/>
            <a:r>
              <a:rPr lang="en-IN" dirty="0" smtClean="0"/>
              <a:t>Write the HQL query as per requirement</a:t>
            </a:r>
          </a:p>
          <a:p>
            <a:pPr algn="just"/>
            <a:r>
              <a:rPr lang="en-IN" dirty="0" smtClean="0"/>
              <a:t>Step </a:t>
            </a:r>
            <a:r>
              <a:rPr lang="en-IN" dirty="0"/>
              <a:t>2: </a:t>
            </a:r>
            <a:endParaRPr lang="en-IN" dirty="0" smtClean="0"/>
          </a:p>
          <a:p>
            <a:pPr lvl="1" algn="just"/>
            <a:r>
              <a:rPr lang="en-IN" dirty="0" smtClean="0"/>
              <a:t>Create </a:t>
            </a:r>
            <a:r>
              <a:rPr lang="en-IN" dirty="0"/>
              <a:t>a </a:t>
            </a:r>
            <a:r>
              <a:rPr lang="en-IN" dirty="0" err="1"/>
              <a:t>org.hibernate.Query</a:t>
            </a:r>
            <a:r>
              <a:rPr lang="en-IN" dirty="0"/>
              <a:t> object by passing HQL </a:t>
            </a:r>
            <a:r>
              <a:rPr lang="en-IN" dirty="0" smtClean="0"/>
              <a:t>query</a:t>
            </a:r>
            <a:endParaRPr lang="en-IN" dirty="0"/>
          </a:p>
          <a:p>
            <a:pPr lvl="1" algn="just"/>
            <a:r>
              <a:rPr lang="en-IN" dirty="0" smtClean="0"/>
              <a:t>Query query = </a:t>
            </a:r>
            <a:r>
              <a:rPr lang="en-IN" dirty="0" err="1" smtClean="0"/>
              <a:t>session.createQuery</a:t>
            </a:r>
            <a:r>
              <a:rPr lang="en-IN" dirty="0" smtClean="0"/>
              <a:t>(</a:t>
            </a:r>
            <a:r>
              <a:rPr lang="en-IN" dirty="0" err="1" smtClean="0"/>
              <a:t>hqlQuery</a:t>
            </a:r>
            <a:r>
              <a:rPr lang="en-IN" dirty="0" smtClean="0"/>
              <a:t>);</a:t>
            </a:r>
          </a:p>
          <a:p>
            <a:pPr algn="just"/>
            <a:r>
              <a:rPr lang="en-IN" dirty="0" smtClean="0"/>
              <a:t>Step </a:t>
            </a:r>
            <a:r>
              <a:rPr lang="en-IN" dirty="0"/>
              <a:t>3: </a:t>
            </a:r>
            <a:endParaRPr lang="en-IN" dirty="0" smtClean="0"/>
          </a:p>
          <a:p>
            <a:pPr lvl="1" algn="just"/>
            <a:r>
              <a:rPr lang="en-IN" dirty="0" smtClean="0"/>
              <a:t>If </a:t>
            </a:r>
            <a:r>
              <a:rPr lang="en-IN" dirty="0"/>
              <a:t>the query contains parameters, </a:t>
            </a:r>
            <a:endParaRPr lang="en-IN" dirty="0" smtClean="0"/>
          </a:p>
          <a:p>
            <a:pPr lvl="1" algn="just"/>
            <a:r>
              <a:rPr lang="en-IN" dirty="0" smtClean="0"/>
              <a:t>set </a:t>
            </a:r>
            <a:r>
              <a:rPr lang="en-IN" dirty="0"/>
              <a:t>those </a:t>
            </a:r>
            <a:r>
              <a:rPr lang="en-IN" dirty="0" smtClean="0"/>
              <a:t>values</a:t>
            </a:r>
            <a:r>
              <a:rPr lang="en-IN" dirty="0"/>
              <a:t> </a:t>
            </a:r>
            <a:r>
              <a:rPr lang="en-IN" dirty="0" err="1" smtClean="0"/>
              <a:t>query.setParameter</a:t>
            </a:r>
            <a:r>
              <a:rPr lang="en-IN" dirty="0" smtClean="0"/>
              <a:t>(index, value);</a:t>
            </a:r>
          </a:p>
          <a:p>
            <a:pPr algn="just"/>
            <a:r>
              <a:rPr lang="en-IN" dirty="0" smtClean="0"/>
              <a:t>Step </a:t>
            </a:r>
            <a:r>
              <a:rPr lang="en-IN" dirty="0"/>
              <a:t>4: </a:t>
            </a:r>
            <a:endParaRPr lang="en-IN" dirty="0" smtClean="0"/>
          </a:p>
          <a:p>
            <a:pPr lvl="1" algn="just"/>
            <a:r>
              <a:rPr lang="en-IN" dirty="0" smtClean="0"/>
              <a:t>Execute </a:t>
            </a:r>
            <a:r>
              <a:rPr lang="en-IN" dirty="0"/>
              <a:t>query </a:t>
            </a:r>
            <a:r>
              <a:rPr lang="en-IN" dirty="0" smtClean="0"/>
              <a:t>object</a:t>
            </a:r>
          </a:p>
          <a:p>
            <a:pPr lvl="1" algn="just">
              <a:buNone/>
            </a:pPr>
            <a:r>
              <a:rPr lang="en-IN" dirty="0" err="1" smtClean="0"/>
              <a:t>query.list</a:t>
            </a:r>
            <a:r>
              <a:rPr lang="en-IN" dirty="0" smtClean="0"/>
              <a:t>(); 			// for executing SELECT</a:t>
            </a:r>
          </a:p>
          <a:p>
            <a:pPr lvl="1" algn="just">
              <a:buNone/>
            </a:pPr>
            <a:r>
              <a:rPr lang="en-IN" dirty="0" err="1" smtClean="0"/>
              <a:t>query.executeUpdate</a:t>
            </a:r>
            <a:r>
              <a:rPr lang="en-IN" dirty="0" smtClean="0"/>
              <a:t>();  	//for executing UPDATE/DELETE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HQL Elements</a:t>
            </a:r>
            <a:endParaRPr lang="en-IN" dirty="0"/>
          </a:p>
        </p:txBody>
      </p:sp>
      <p:sp>
        <p:nvSpPr>
          <p:cNvPr id="3" name="Content Placeholder 2"/>
          <p:cNvSpPr>
            <a:spLocks noGrp="1"/>
          </p:cNvSpPr>
          <p:nvPr>
            <p:ph idx="1"/>
          </p:nvPr>
        </p:nvSpPr>
        <p:spPr/>
        <p:txBody>
          <a:bodyPr/>
          <a:lstStyle/>
          <a:p>
            <a:r>
              <a:rPr lang="en-IN" dirty="0" smtClean="0"/>
              <a:t>An HQL query may consist of following elements:</a:t>
            </a:r>
          </a:p>
          <a:p>
            <a:pPr lvl="1"/>
            <a:r>
              <a:rPr lang="en-IN" dirty="0" smtClean="0"/>
              <a:t>Clauses</a:t>
            </a:r>
          </a:p>
          <a:p>
            <a:pPr lvl="1"/>
            <a:r>
              <a:rPr lang="en-IN" dirty="0" smtClean="0"/>
              <a:t>Aggregate functions</a:t>
            </a:r>
          </a:p>
          <a:p>
            <a:pPr lvl="1"/>
            <a:r>
              <a:rPr lang="en-IN" dirty="0" err="1" smtClean="0"/>
              <a:t>Subqueries</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1813</Words>
  <Application>Microsoft Office PowerPoint</Application>
  <PresentationFormat>On-screen Show (4:3)</PresentationFormat>
  <Paragraphs>302</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Hibernate Query Language</vt:lpstr>
      <vt:lpstr>Introduction</vt:lpstr>
      <vt:lpstr>Advantages</vt:lpstr>
      <vt:lpstr>HQL Example</vt:lpstr>
      <vt:lpstr>Case Sensitivity</vt:lpstr>
      <vt:lpstr>Important Notes</vt:lpstr>
      <vt:lpstr>org.hibernate.Query</vt:lpstr>
      <vt:lpstr>Steps to working with HQL</vt:lpstr>
      <vt:lpstr>HQL Elements</vt:lpstr>
      <vt:lpstr>from clause</vt:lpstr>
      <vt:lpstr>from clause part2</vt:lpstr>
      <vt:lpstr>AS</vt:lpstr>
      <vt:lpstr>Select</vt:lpstr>
      <vt:lpstr>Where</vt:lpstr>
      <vt:lpstr>Order By</vt:lpstr>
      <vt:lpstr>groupby</vt:lpstr>
      <vt:lpstr>update</vt:lpstr>
      <vt:lpstr>Delete</vt:lpstr>
      <vt:lpstr>OrderBy</vt:lpstr>
      <vt:lpstr>GroupBy</vt:lpstr>
      <vt:lpstr>Insert Clause</vt:lpstr>
      <vt:lpstr>Named Parameters</vt:lpstr>
      <vt:lpstr>Why Parameter binding</vt:lpstr>
      <vt:lpstr>Ways to Parameter binding</vt:lpstr>
      <vt:lpstr>Named Parameter Binding</vt:lpstr>
      <vt:lpstr>Named Parameter Binding</vt:lpstr>
      <vt:lpstr>Named Parameter Binding</vt:lpstr>
      <vt:lpstr>Positional parameter Binding</vt:lpstr>
      <vt:lpstr>Selecting fields in HQL</vt:lpstr>
      <vt:lpstr>Selecting multiple fields in HQL</vt:lpstr>
      <vt:lpstr>Subqueries</vt:lpstr>
      <vt:lpstr>Example</vt:lpstr>
      <vt:lpstr>Example Code</vt:lpstr>
      <vt:lpstr>Polymorphic queries</vt:lpstr>
      <vt:lpstr>Example</vt:lpstr>
      <vt:lpstr>Pagination</vt:lpstr>
      <vt:lpstr>Pagination Example</vt:lpstr>
      <vt:lpstr>@NamedQuery</vt:lpstr>
      <vt:lpstr>Define @NamedQuery</vt:lpstr>
      <vt:lpstr>NativeNamedQuery</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HQL</dc:title>
  <dc:creator>Rags</dc:creator>
  <cp:lastModifiedBy>Rags</cp:lastModifiedBy>
  <cp:revision>42</cp:revision>
  <dcterms:created xsi:type="dcterms:W3CDTF">2018-01-04T08:11:52Z</dcterms:created>
  <dcterms:modified xsi:type="dcterms:W3CDTF">2018-01-05T14:34:59Z</dcterms:modified>
</cp:coreProperties>
</file>