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Elevate Labs</a:t>
            </a:r>
            <a:r>
              <a:t> Internship Task </a:t>
            </a:r>
            <a:r>
              <a:rPr lang="en-US"/>
              <a:t>3 </a:t>
            </a:r>
            <a:r>
              <a:t>– Tableau Dashboard by Ragavarshini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Name: Retail Sales Dataset</a:t>
            </a:r>
          </a:p>
          <a:p>
            <a:r>
              <a:t>• Source: CSV File (Cleaned using Python)</a:t>
            </a:r>
          </a:p>
          <a:p>
            <a:r>
              <a:t>• Total Fields: Transaction ID, Date, Customer ID, Gender, Age, Product Category, Quantity, Price per Unit, Total Amount</a:t>
            </a:r>
          </a:p>
          <a:p>
            <a:r>
              <a:t>• Purpose: Analyze customer sales patterns and build interactive Tableau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Total Sales</a:t>
            </a:r>
          </a:p>
          <a:p>
            <a:r>
              <a:t>• ✔ Number of Orders</a:t>
            </a:r>
          </a:p>
          <a:p>
            <a:r>
              <a:t>• ✔ Average Order Value</a:t>
            </a:r>
          </a:p>
          <a:p>
            <a:r>
              <a:t>• ✔ Quantity Sold</a:t>
            </a:r>
          </a:p>
          <a:p>
            <a:r>
              <a:t>• ✔ Sales by Category and Gender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(Line Chart)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Visualized total sales over time using Order Date</a:t>
            </a:r>
          </a:p>
          <a:p>
            <a:r>
              <a:t>• Used continuous date axis to show monthly/quarterly growth</a:t>
            </a:r>
          </a:p>
          <a:p>
            <a:r>
              <a:t>• Observed consistent sales throughout 2023 with peaks in Q2 and Q4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Bar Chart: Total Sales by Product Category</a:t>
            </a:r>
          </a:p>
          <a:p>
            <a:r>
              <a:t>• Top Performing Categories: Beauty, Electronics</a:t>
            </a:r>
          </a:p>
          <a:p>
            <a:r>
              <a:t>• Clothing had high volume but lower revenue per order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Gender-wise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pie/bar chart grouped by Gender</a:t>
            </a:r>
          </a:p>
          <a:p>
            <a:r>
              <a:t>• Sales fairly balanced between Male and Female customers</a:t>
            </a:r>
          </a:p>
          <a:p>
            <a:r>
              <a:t>• Filtered performance per category across gender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Dashboard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Added Filters: Product Category, Gender, Date</a:t>
            </a:r>
          </a:p>
          <a:p>
            <a:r>
              <a:t>• Enabled ‘Use as Filter’ on all charts</a:t>
            </a:r>
          </a:p>
          <a:p>
            <a:r>
              <a:t>• Dashboard dynamically updates based on selection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Beauty and Electronics are top-performing categories</a:t>
            </a:r>
          </a:p>
          <a:p>
            <a:r>
              <a:t>• Most customers fall in Age groups 20–40</a:t>
            </a:r>
          </a:p>
          <a:p>
            <a:r>
              <a:t>• Quarter 2 shows highest revenue trends</a:t>
            </a:r>
          </a:p>
          <a:p>
            <a:r>
              <a:t>• Used Tableau Public, Python (Pandas), and Excel for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1450</Words>
  <Application>WPS Presentation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Retail Sales Dashboard Report</vt:lpstr>
      <vt:lpstr>Dataset Overview</vt:lpstr>
      <vt:lpstr>Key Performance Indicators (KPIs)</vt:lpstr>
      <vt:lpstr>Sales Trend (Line Chart)</vt:lpstr>
      <vt:lpstr>Top Product Categories</vt:lpstr>
      <vt:lpstr>Gender-wise Analysis</vt:lpstr>
      <vt:lpstr>Filters and Dashboard Interactivity</vt:lpstr>
      <vt:lpstr>Insights &amp; Tools Used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Ragavarshini Alagarsamy</cp:lastModifiedBy>
  <cp:revision>2</cp:revision>
  <dcterms:created xsi:type="dcterms:W3CDTF">2013-01-27T09:14:00Z</dcterms:created>
  <dcterms:modified xsi:type="dcterms:W3CDTF">2025-08-07T16:24:59Z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FC1F5FA49E414AB1867A480E6956CAF8_12</vt:lpwstr>
  </property>
  <property fmtid="{D5CDD505-2E9C-101B-9397-08002B2CF9AE}" pid="3" name="KSOProductBuildVer">
    <vt:lpwstr>1033-12.2.0.22222</vt:lpwstr>
  </property>
</Properties>
</file>