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59" r:id="rId4"/>
    <p:sldId id="260" r:id="rId5"/>
    <p:sldId id="270" r:id="rId6"/>
    <p:sldId id="262" r:id="rId7"/>
    <p:sldId id="271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A10963-8364-470E-AC22-A176D90297A3}">
          <p14:sldIdLst>
            <p14:sldId id="257"/>
            <p14:sldId id="269"/>
            <p14:sldId id="259"/>
          </p14:sldIdLst>
        </p14:section>
        <p14:section name="Untitled Section" id="{482D4AF5-C3BE-42C6-972F-E08F39C49C9F}">
          <p14:sldIdLst>
            <p14:sldId id="260"/>
            <p14:sldId id="270"/>
            <p14:sldId id="262"/>
            <p14:sldId id="271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2743200" y="98901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686175" y="586898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" y="19665"/>
            <a:ext cx="91535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Sitka Small" pitchFamily="2" charset="0"/>
                <a:cs typeface="Times New Roman" panose="02020603050405020304" pitchFamily="18" charset="0"/>
              </a:rPr>
              <a:t>Professional </a:t>
            </a:r>
            <a:r>
              <a:rPr lang="en-US" b="1" i="0" dirty="0">
                <a:solidFill>
                  <a:srgbClr val="0F0F0F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457200" y="2959566"/>
            <a:ext cx="115824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RAGAVARSHINI . S</a:t>
            </a:r>
          </a:p>
          <a:p>
            <a:endParaRPr lang="zh-CN" altLang="en-US" b="1" dirty="0"/>
          </a:p>
          <a:p>
            <a:r>
              <a:rPr lang="en-US" sz="2400" b="1" dirty="0"/>
              <a:t>REGISTER NO AND NMID: asunm1729212406036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BACHELOR OF COMPUTER APPLICATION</a:t>
            </a:r>
          </a:p>
          <a:p>
            <a:endParaRPr lang="zh-CN" altLang="en-US" b="1" dirty="0"/>
          </a:p>
          <a:p>
            <a:r>
              <a:rPr lang="en-US" sz="2400" b="1" dirty="0"/>
              <a:t>COLLEGE: SRI BALAJI PRINCE ARTS AND SCIENCE COLLEGE/ UNIVERSITY OF MADRAS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11734800" y="189547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0801" y="2219324"/>
            <a:ext cx="60960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11658600" y="2286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1048685"/>
          <p:cNvSpPr txBox="1"/>
          <p:nvPr/>
        </p:nvSpPr>
        <p:spPr>
          <a:xfrm>
            <a:off x="755332" y="1620857"/>
            <a:ext cx="7976513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This project proved that a portfolio is more than just a website – it is a </a:t>
            </a:r>
            <a:r>
              <a:rPr lang="en-US" sz="2800" b="1" dirty="0"/>
              <a:t>career tool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highlights both </a:t>
            </a:r>
            <a:r>
              <a:rPr lang="en-US" sz="2800" b="1" dirty="0"/>
              <a:t>technical ability and creativity</a:t>
            </a:r>
            <a:r>
              <a:rPr lang="en-US" sz="2800" dirty="0"/>
              <a:t>, while building a strong personal brand.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portfolio not only enhances </a:t>
            </a:r>
            <a:r>
              <a:rPr lang="en-US" sz="2800" b="1" dirty="0"/>
              <a:t>job opportunities</a:t>
            </a:r>
            <a:r>
              <a:rPr lang="en-US" sz="2800" dirty="0"/>
              <a:t> but also reflects professionalism, confidence, and readiness for the industry.</a:t>
            </a:r>
            <a:endParaRPr lang="en-GB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57B3-C561-BEC9-30AD-35BF497E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66800"/>
            <a:ext cx="10681335" cy="923330"/>
          </a:xfrm>
        </p:spPr>
        <p:txBody>
          <a:bodyPr/>
          <a:lstStyle/>
          <a:p>
            <a:r>
              <a:rPr lang="en-IN" sz="6000" spc="5" dirty="0"/>
              <a:t>PROJECT</a:t>
            </a:r>
            <a:r>
              <a:rPr lang="en-IN" sz="6000" spc="-85" dirty="0"/>
              <a:t> </a:t>
            </a:r>
            <a:r>
              <a:rPr lang="en-IN" sz="6000" spc="25" dirty="0"/>
              <a:t>TITLE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44CB-DE7A-30D0-6DA9-7A7B8B2C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2895600"/>
            <a:ext cx="7620000" cy="2123658"/>
          </a:xfrm>
        </p:spPr>
        <p:txBody>
          <a:bodyPr/>
          <a:lstStyle/>
          <a:p>
            <a:r>
              <a:rPr lang="en-US" sz="6000" b="1" dirty="0">
                <a:latin typeface="Sitka Small Semibold" pitchFamily="2" charset="0"/>
                <a:cs typeface="Times New Roman" panose="02020603050405020304" pitchFamily="18" charset="0"/>
              </a:rPr>
              <a:t>PROFESSIONAL </a:t>
            </a:r>
            <a:endParaRPr lang="en-US" sz="6000" dirty="0">
              <a:latin typeface="Sitka Small Semibold" pitchFamily="2" charset="0"/>
              <a:cs typeface="Times New Roman" panose="02020603050405020304" pitchFamily="18" charset="0"/>
            </a:endParaRPr>
          </a:p>
          <a:p>
            <a:r>
              <a:rPr lang="en-US" sz="6000" b="1" dirty="0">
                <a:latin typeface="Sitka Small Semibold" pitchFamily="2" charset="0"/>
                <a:cs typeface="Times New Roman" panose="02020603050405020304" pitchFamily="18" charset="0"/>
              </a:rPr>
              <a:t>           PORTFOLIO</a:t>
            </a:r>
            <a:endParaRPr lang="en-US" sz="6000" dirty="0">
              <a:latin typeface="Sitka Small Semibold" pitchFamily="2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30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534399" y="2933700"/>
            <a:ext cx="2219325" cy="262890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5" name="object 6"/>
          <p:cNvSpPr/>
          <p:nvPr/>
        </p:nvSpPr>
        <p:spPr>
          <a:xfrm>
            <a:off x="11734800" y="24041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400" dirty="0"/>
              <a:t> Problem Statement</a:t>
            </a:r>
            <a:endParaRPr sz="4250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7924800" cy="3447098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today’s competitive environment, a traditional paper resume does not fully reflect a candidate’s skills and potential.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Recruiters and clients often prefer a </a:t>
            </a:r>
            <a:r>
              <a:rPr lang="en-US" sz="2800" b="1" dirty="0"/>
              <a:t>digital platform</a:t>
            </a:r>
            <a:r>
              <a:rPr lang="en-US" sz="2800" dirty="0"/>
              <a:t> that is interactive, professional, and easy to access.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Many individuals lose opportunities because they lack a strong online identity.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B25B-2523-A1F6-2655-3842E1B5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>
            <a:extLst>
              <a:ext uri="{FF2B5EF4-FFF2-40B4-BE49-F238E27FC236}">
                <a16:creationId xmlns:a16="http://schemas.microsoft.com/office/drawing/2014/main" id="{F27F6F6D-33A3-3E61-B5CD-108B89004587}"/>
              </a:ext>
            </a:extLst>
          </p:cNvPr>
          <p:cNvGrpSpPr/>
          <p:nvPr/>
        </p:nvGrpSpPr>
        <p:grpSpPr>
          <a:xfrm>
            <a:off x="10615230" y="3257550"/>
            <a:ext cx="1476375" cy="1828800"/>
            <a:chOff x="8658225" y="2647950"/>
            <a:chExt cx="3533775" cy="3810000"/>
          </a:xfrm>
        </p:grpSpPr>
        <p:sp>
          <p:nvSpPr>
            <p:cNvPr id="1048649" name="object 3">
              <a:extLst>
                <a:ext uri="{FF2B5EF4-FFF2-40B4-BE49-F238E27FC236}">
                  <a16:creationId xmlns:a16="http://schemas.microsoft.com/office/drawing/2014/main" id="{BD066F4F-99ED-386E-0EA7-1B3C999D6DA3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>
              <a:extLst>
                <a:ext uri="{FF2B5EF4-FFF2-40B4-BE49-F238E27FC236}">
                  <a16:creationId xmlns:a16="http://schemas.microsoft.com/office/drawing/2014/main" id="{5592F59E-5F3B-E85F-B46B-3193F979485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>
              <a:extLst>
                <a:ext uri="{FF2B5EF4-FFF2-40B4-BE49-F238E27FC236}">
                  <a16:creationId xmlns:a16="http://schemas.microsoft.com/office/drawing/2014/main" id="{F5DF1097-C0E1-A8A9-602B-DA67A3654474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>
            <a:extLst>
              <a:ext uri="{FF2B5EF4-FFF2-40B4-BE49-F238E27FC236}">
                <a16:creationId xmlns:a16="http://schemas.microsoft.com/office/drawing/2014/main" id="{057603CA-4F17-C4D5-403A-A64BB5F1DD1B}"/>
              </a:ext>
            </a:extLst>
          </p:cNvPr>
          <p:cNvSpPr/>
          <p:nvPr/>
        </p:nvSpPr>
        <p:spPr>
          <a:xfrm>
            <a:off x="11734800" y="11995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>
            <a:extLst>
              <a:ext uri="{FF2B5EF4-FFF2-40B4-BE49-F238E27FC236}">
                <a16:creationId xmlns:a16="http://schemas.microsoft.com/office/drawing/2014/main" id="{73CAB39A-CF32-0CB9-B9B3-32C780D17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314" y="358570"/>
            <a:ext cx="59563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400" dirty="0"/>
              <a:t> Project Overview</a:t>
            </a:r>
            <a:endParaRPr sz="4250" dirty="0"/>
          </a:p>
        </p:txBody>
      </p:sp>
      <p:pic>
        <p:nvPicPr>
          <p:cNvPr id="2097161" name="object 8">
            <a:extLst>
              <a:ext uri="{FF2B5EF4-FFF2-40B4-BE49-F238E27FC236}">
                <a16:creationId xmlns:a16="http://schemas.microsoft.com/office/drawing/2014/main" id="{549CA694-7A12-C7B7-8AFA-750403EF2F3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>
            <a:extLst>
              <a:ext uri="{FF2B5EF4-FFF2-40B4-BE49-F238E27FC236}">
                <a16:creationId xmlns:a16="http://schemas.microsoft.com/office/drawing/2014/main" id="{73BC0014-858C-4182-904F-DF3D78CD60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48653">
            <a:extLst>
              <a:ext uri="{FF2B5EF4-FFF2-40B4-BE49-F238E27FC236}">
                <a16:creationId xmlns:a16="http://schemas.microsoft.com/office/drawing/2014/main" id="{3FF6B645-7D63-F30B-3A0C-85F65E428CF6}"/>
              </a:ext>
            </a:extLst>
          </p:cNvPr>
          <p:cNvSpPr txBox="1"/>
          <p:nvPr/>
        </p:nvSpPr>
        <p:spPr>
          <a:xfrm>
            <a:off x="306037" y="1424251"/>
            <a:ext cx="10812829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This project is a </a:t>
            </a:r>
            <a:r>
              <a:rPr lang="en-US" sz="2800" b="1" dirty="0"/>
              <a:t>responsive and professional portfolio website</a:t>
            </a:r>
            <a:r>
              <a:rPr lang="en-US" sz="2800" dirty="0"/>
              <a:t> designed to present an individual’s profile in a structured and engaging way.</a:t>
            </a:r>
            <a:r>
              <a:rPr lang="en-GB" sz="2800" dirty="0">
                <a:solidFill>
                  <a:srgbClr val="000000"/>
                </a:solidFill>
              </a:rPr>
              <a:t>
</a:t>
            </a:r>
            <a:r>
              <a:rPr lang="en-US" sz="2800" dirty="0"/>
              <a:t>The portfolio acts as a </a:t>
            </a:r>
            <a:r>
              <a:rPr lang="en-US" sz="2800" b="1" dirty="0"/>
              <a:t>digital resume + personal brand hub</a:t>
            </a:r>
            <a:r>
              <a:rPr lang="en-US" sz="2800" dirty="0"/>
              <a:t>, showcasing technical expertise, projects, achievements, and contact details in one place.</a:t>
            </a:r>
            <a:r>
              <a:rPr lang="en-GB" sz="2800" dirty="0">
                <a:solidFill>
                  <a:srgbClr val="000000"/>
                </a:solidFill>
              </a:rPr>
              <a:t>
</a:t>
            </a:r>
            <a:r>
              <a:rPr lang="en-US" sz="2800" dirty="0"/>
              <a:t>It is developed using </a:t>
            </a:r>
            <a:r>
              <a:rPr lang="en-US" sz="2800" b="1" dirty="0"/>
              <a:t>modern web technologies</a:t>
            </a:r>
            <a:r>
              <a:rPr lang="en-US" sz="2800" dirty="0"/>
              <a:t> to ensure smooth performance and accessibility across all devices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1" dirty="0"/>
              <a:t>Goal:</a:t>
            </a:r>
            <a:r>
              <a:rPr lang="en-US" sz="2800" dirty="0"/>
              <a:t> Build a career-ready platform that creates a lasting impression on recruiters and employers.</a:t>
            </a:r>
          </a:p>
          <a:p>
            <a:endParaRPr lang="en-GB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1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11811000" y="2362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701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 </a:t>
            </a:r>
            <a:r>
              <a:rPr lang="en-IN" sz="3200" spc="25" dirty="0"/>
              <a:t>W</a:t>
            </a:r>
            <a:r>
              <a:rPr lang="en-IN" sz="3200" spc="-20" dirty="0"/>
              <a:t>H</a:t>
            </a:r>
            <a:r>
              <a:rPr lang="en-IN" sz="3200" spc="20" dirty="0"/>
              <a:t>O</a:t>
            </a:r>
            <a:r>
              <a:rPr lang="en-IN" sz="3200" spc="-235" dirty="0"/>
              <a:t> </a:t>
            </a:r>
            <a:r>
              <a:rPr lang="en-IN" sz="3200" spc="-10" dirty="0"/>
              <a:t>AR</a:t>
            </a:r>
            <a:r>
              <a:rPr lang="en-IN" sz="3200" spc="15" dirty="0"/>
              <a:t>E</a:t>
            </a:r>
            <a:r>
              <a:rPr lang="en-IN" sz="3200" spc="-35" dirty="0"/>
              <a:t> </a:t>
            </a:r>
            <a:r>
              <a:rPr lang="en-IN" sz="3200" spc="-10" dirty="0"/>
              <a:t>T</a:t>
            </a:r>
            <a:r>
              <a:rPr lang="en-IN" sz="3200" spc="-15" dirty="0"/>
              <a:t>H</a:t>
            </a:r>
            <a:r>
              <a:rPr lang="en-IN" sz="3200" spc="15" dirty="0"/>
              <a:t>E</a:t>
            </a:r>
            <a:r>
              <a:rPr lang="en-IN"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lang="en-IN" sz="3200" spc="5" dirty="0"/>
              <a:t>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TextBox 1048659"/>
          <p:cNvSpPr txBox="1"/>
          <p:nvPr/>
        </p:nvSpPr>
        <p:spPr>
          <a:xfrm>
            <a:off x="751043" y="1676400"/>
            <a:ext cx="8749348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Students &amp; Freshers</a:t>
            </a:r>
            <a:r>
              <a:rPr lang="en-US" sz="2800" dirty="0"/>
              <a:t> → To showcase academic projects, internships, and technical skills.</a:t>
            </a:r>
          </a:p>
          <a:p>
            <a:endParaRPr lang="en-US" sz="2800" dirty="0"/>
          </a:p>
          <a:p>
            <a:r>
              <a:rPr lang="en-US" sz="2800" b="1" dirty="0"/>
              <a:t>Job Seekers</a:t>
            </a:r>
            <a:r>
              <a:rPr lang="en-US" sz="2800" dirty="0"/>
              <a:t> → To stand out in interviews by sharing a live portfolio link.</a:t>
            </a:r>
          </a:p>
          <a:p>
            <a:endParaRPr lang="en-US" sz="2800" dirty="0"/>
          </a:p>
          <a:p>
            <a:r>
              <a:rPr lang="en-US" sz="2800" b="1" dirty="0"/>
              <a:t>Freelancers</a:t>
            </a:r>
            <a:r>
              <a:rPr lang="en-US" sz="2800" dirty="0"/>
              <a:t> → To display services, projects, and client work to attract global opportunities.</a:t>
            </a:r>
          </a:p>
          <a:p>
            <a:endParaRPr lang="en-US" sz="2800" dirty="0"/>
          </a:p>
          <a:p>
            <a:r>
              <a:rPr lang="en-US" sz="2800" b="1" dirty="0"/>
              <a:t>Recruiters &amp; HR Managers</a:t>
            </a:r>
            <a:r>
              <a:rPr lang="en-US" sz="2800" dirty="0"/>
              <a:t> → To quickly evaluate candidates with a professional and interactive format.</a:t>
            </a:r>
          </a:p>
          <a:p>
            <a:endParaRPr lang="en-GB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120BB-B07D-2258-662F-2E225DF9B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>
            <a:extLst>
              <a:ext uri="{FF2B5EF4-FFF2-40B4-BE49-F238E27FC236}">
                <a16:creationId xmlns:a16="http://schemas.microsoft.com/office/drawing/2014/main" id="{E183150B-7EAA-8C1E-260B-36B0BE08BFD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1809750"/>
            <a:ext cx="3352800" cy="3552825"/>
          </a:xfrm>
          <a:prstGeom prst="rect">
            <a:avLst/>
          </a:prstGeom>
        </p:spPr>
      </p:pic>
      <p:sp>
        <p:nvSpPr>
          <p:cNvPr id="1048661" name="object 3">
            <a:extLst>
              <a:ext uri="{FF2B5EF4-FFF2-40B4-BE49-F238E27FC236}">
                <a16:creationId xmlns:a16="http://schemas.microsoft.com/office/drawing/2014/main" id="{68A2C24A-AA5A-DD22-5C11-F56C94A9C73B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>
            <a:extLst>
              <a:ext uri="{FF2B5EF4-FFF2-40B4-BE49-F238E27FC236}">
                <a16:creationId xmlns:a16="http://schemas.microsoft.com/office/drawing/2014/main" id="{DD090A58-BAF4-1725-A033-FD9BB3A5D64F}"/>
              </a:ext>
            </a:extLst>
          </p:cNvPr>
          <p:cNvSpPr/>
          <p:nvPr/>
        </p:nvSpPr>
        <p:spPr>
          <a:xfrm>
            <a:off x="11811000" y="1905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>
            <a:extLst>
              <a:ext uri="{FF2B5EF4-FFF2-40B4-BE49-F238E27FC236}">
                <a16:creationId xmlns:a16="http://schemas.microsoft.com/office/drawing/2014/main" id="{94DFAC66-0FAF-6B32-7606-A5FF3F23990D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>
            <a:extLst>
              <a:ext uri="{FF2B5EF4-FFF2-40B4-BE49-F238E27FC236}">
                <a16:creationId xmlns:a16="http://schemas.microsoft.com/office/drawing/2014/main" id="{80387666-A2FB-9E0B-60C7-27D604CC0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48665" name="object 9">
            <a:extLst>
              <a:ext uri="{FF2B5EF4-FFF2-40B4-BE49-F238E27FC236}">
                <a16:creationId xmlns:a16="http://schemas.microsoft.com/office/drawing/2014/main" id="{E3B319D6-C2BE-DDB6-46E1-DBD6CAD9A00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4" name="object 7">
            <a:extLst>
              <a:ext uri="{FF2B5EF4-FFF2-40B4-BE49-F238E27FC236}">
                <a16:creationId xmlns:a16="http://schemas.microsoft.com/office/drawing/2014/main" id="{A8254ED5-84E5-2D7F-29BE-FA718CC4F66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3882E56-D0BF-CEF5-A452-B3605965E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81400" y="1661041"/>
            <a:ext cx="67281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Bootstrap for 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Studio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Pages </a:t>
            </a:r>
          </a:p>
        </p:txBody>
      </p:sp>
    </p:spTree>
    <p:extLst>
      <p:ext uri="{BB962C8B-B14F-4D97-AF65-F5344CB8AC3E}">
        <p14:creationId xmlns:p14="http://schemas.microsoft.com/office/powerpoint/2010/main" val="18961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TextBox 1048670"/>
          <p:cNvSpPr txBox="1"/>
          <p:nvPr/>
        </p:nvSpPr>
        <p:spPr>
          <a:xfrm>
            <a:off x="536190" y="934913"/>
            <a:ext cx="9293610" cy="58323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portfolio is designed with a </a:t>
            </a:r>
            <a:r>
              <a:rPr lang="en-US" sz="2400" b="1" dirty="0"/>
              <a:t>clean, minimal, and professional layout</a:t>
            </a:r>
            <a:r>
              <a:rPr lang="en-US" sz="2400" dirty="0"/>
              <a:t> to ensure both recruiters and clients can easily navigate and understand the profile.</a:t>
            </a:r>
          </a:p>
          <a:p>
            <a:endParaRPr lang="en-US" sz="2400" dirty="0"/>
          </a:p>
          <a:p>
            <a:r>
              <a:rPr lang="en-US" sz="2400" b="1" dirty="0"/>
              <a:t>Sections Included: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Header &amp; Navigation Bar</a:t>
            </a:r>
            <a:r>
              <a:rPr lang="en-US" sz="2250" dirty="0"/>
              <a:t> – Simple and accessible menu for smooth  navigation.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Hero Section</a:t>
            </a:r>
            <a:r>
              <a:rPr lang="en-US" sz="2250" dirty="0"/>
              <a:t> – A professional introduction with name, role, and tagline.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About Me</a:t>
            </a:r>
            <a:r>
              <a:rPr lang="en-US" sz="2250" dirty="0"/>
              <a:t> – A brief description highlighting background and career goals.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Skills Section</a:t>
            </a:r>
            <a:r>
              <a:rPr lang="en-US" sz="2250" dirty="0"/>
              <a:t> – Visual representation of technical and soft skills.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Projects Showcase</a:t>
            </a:r>
            <a:r>
              <a:rPr lang="en-US" sz="2250" dirty="0"/>
              <a:t> – Interactive cards with project details, images, and links.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Achievements/Certifications</a:t>
            </a:r>
            <a:r>
              <a:rPr lang="en-US" sz="2250" dirty="0"/>
              <a:t> – Quick view of milestones and recognitions.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Contact Form</a:t>
            </a:r>
            <a:r>
              <a:rPr lang="en-US" sz="2250" dirty="0"/>
              <a:t> – Easy way for recruiters or clients to connect directly.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50" b="1" dirty="0"/>
              <a:t>Footer</a:t>
            </a:r>
            <a:r>
              <a:rPr lang="en-US" sz="2250" dirty="0"/>
              <a:t> – Social media links, GitHub link, and copyright note.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73" name="TextBox 1048672"/>
          <p:cNvSpPr txBox="1"/>
          <p:nvPr/>
        </p:nvSpPr>
        <p:spPr>
          <a:xfrm>
            <a:off x="774997" y="1447800"/>
            <a:ext cx="8962731" cy="61247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Fully responsive design that adapts to mobile, tablet, and desktop.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Well-organized sections: Home, About, Skills, Projects, Contact.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Interactive project cards with links to GitHub or live demos.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Smooth animations and transitions for a modern user experience.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Contact form integrated with email alerts.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Professional theme with clean typography and balanced colors.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SEO-friendly structure for better online reach.</a:t>
            </a:r>
            <a:endParaRPr lang="en-GB" sz="2800" dirty="0">
              <a:solidFill>
                <a:srgbClr val="000000"/>
              </a:solidFill>
            </a:endParaRPr>
          </a:p>
          <a:p>
            <a:r>
              <a:rPr lang="en-GB" sz="2800" dirty="0">
                <a:solidFill>
                  <a:srgbClr val="000000"/>
                </a:solidFill>
              </a:rPr>
              <a:t>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586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Professional Portfolio  </vt:lpstr>
      <vt:lpstr>PROJECT TITLE</vt:lpstr>
      <vt:lpstr>AGENDA</vt:lpstr>
      <vt:lpstr> Problem Statement</vt:lpstr>
      <vt:lpstr> Project Overview</vt:lpstr>
      <vt:lpstr> 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Ragavarshini .S</cp:lastModifiedBy>
  <cp:revision>3</cp:revision>
  <dcterms:created xsi:type="dcterms:W3CDTF">2024-03-28T17:07:22Z</dcterms:created>
  <dcterms:modified xsi:type="dcterms:W3CDTF">2025-09-09T15:10:31Z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8d30122a45964f7286a423eedc1227b0</vt:lpwstr>
  </property>
</Properties>
</file>