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7" r:id="rId5"/>
    <p:sldId id="345" r:id="rId6"/>
    <p:sldId id="370" r:id="rId7"/>
    <p:sldId id="366" r:id="rId8"/>
    <p:sldId id="367" r:id="rId9"/>
    <p:sldId id="369" r:id="rId10"/>
    <p:sldId id="368" r:id="rId11"/>
    <p:sldId id="286" r:id="rId12"/>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C7A"/>
    <a:srgbClr val="6846C6"/>
    <a:srgbClr val="005F64"/>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06" d="100"/>
          <a:sy n="106" d="100"/>
        </p:scale>
        <p:origin x="78" y="102"/>
      </p:cViewPr>
      <p:guideLst/>
    </p:cSldViewPr>
  </p:slideViewPr>
  <p:notesTextViewPr>
    <p:cViewPr>
      <p:scale>
        <a:sx n="1" d="1"/>
        <a:sy n="1" d="1"/>
      </p:scale>
      <p:origin x="0" y="0"/>
    </p:cViewPr>
  </p:notesTextViewPr>
  <p:notesViewPr>
    <p:cSldViewPr snapToGrid="0" showGuides="1">
      <p:cViewPr varScale="1">
        <p:scale>
          <a:sx n="118" d="100"/>
          <a:sy n="118" d="100"/>
        </p:scale>
        <p:origin x="500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Image 12">
            <a:extLst>
              <a:ext uri="{FF2B5EF4-FFF2-40B4-BE49-F238E27FC236}">
                <a16:creationId xmlns:a16="http://schemas.microsoft.com/office/drawing/2014/main" id="{FDF90B2A-6B8D-2244-8DC9-BDE251A33C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946" y="8575889"/>
            <a:ext cx="1439377" cy="278226"/>
          </a:xfrm>
          <a:prstGeom prst="rect">
            <a:avLst/>
          </a:prstGeom>
        </p:spPr>
      </p:pic>
      <p:sp>
        <p:nvSpPr>
          <p:cNvPr id="11" name="Fußzeilenplatzhalter 10"/>
          <p:cNvSpPr>
            <a:spLocks noGrp="1"/>
          </p:cNvSpPr>
          <p:nvPr>
            <p:ph type="ftr" sz="quarter" idx="2"/>
          </p:nvPr>
        </p:nvSpPr>
        <p:spPr>
          <a:xfrm>
            <a:off x="323682" y="8575889"/>
            <a:ext cx="2971800" cy="278226"/>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57049302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7265"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a:defRPr sz="1200"/>
            </a:lvl1pPr>
          </a:lstStyle>
          <a:p>
            <a:endParaRPr lang="en-US"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01FE0-5E4A-4E7D-A243-7645F1B6A6BB}" type="datetimeFigureOut">
              <a:rPr lang="en-US" smtClean="0"/>
              <a:t>6/20/2019</a:t>
            </a:fld>
            <a:endParaRPr lang="en-US"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err="1"/>
              <a:t>Formatvorlagen</a:t>
            </a:r>
            <a:r>
              <a:rPr lang="en-US" dirty="0"/>
              <a:t> des </a:t>
            </a:r>
            <a:r>
              <a:rPr lang="en-US" dirty="0" err="1"/>
              <a:t>Textmasters</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a:defRPr sz="1200"/>
            </a:lvl1pPr>
          </a:lstStyle>
          <a:p>
            <a:endParaRPr lang="en-US"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9AB2E-FDE1-4BC6-85B4-B5D76715CF35}" type="slidenum">
              <a:rPr lang="en-US" smtClean="0"/>
              <a:t>‹#›</a:t>
            </a:fld>
            <a:endParaRPr lang="en-US" dirty="0"/>
          </a:p>
        </p:txBody>
      </p:sp>
    </p:spTree>
    <p:extLst>
      <p:ext uri="{BB962C8B-B14F-4D97-AF65-F5344CB8AC3E}">
        <p14:creationId xmlns:p14="http://schemas.microsoft.com/office/powerpoint/2010/main" val="300493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t>1</a:t>
            </a:fld>
            <a:endParaRPr lang="en-US" dirty="0"/>
          </a:p>
        </p:txBody>
      </p:sp>
    </p:spTree>
    <p:extLst>
      <p:ext uri="{BB962C8B-B14F-4D97-AF65-F5344CB8AC3E}">
        <p14:creationId xmlns:p14="http://schemas.microsoft.com/office/powerpoint/2010/main" val="204390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you install Kubernetes on a System, you are actually installing the following components. An API Server. An ETCD service. A </a:t>
            </a:r>
            <a:r>
              <a:rPr lang="en-US" sz="1200" b="0" i="0" u="none" strike="noStrike" kern="1200" baseline="0" dirty="0" err="1">
                <a:solidFill>
                  <a:schemeClr val="tx1"/>
                </a:solidFill>
                <a:latin typeface="+mn-lt"/>
                <a:ea typeface="+mn-ea"/>
                <a:cs typeface="+mn-cs"/>
              </a:rPr>
              <a:t>kubeletservice</a:t>
            </a:r>
            <a:r>
              <a:rPr lang="en-US" sz="1200" b="0" i="0" u="none" strike="noStrike" kern="1200" baseline="0" dirty="0">
                <a:solidFill>
                  <a:schemeClr val="tx1"/>
                </a:solidFill>
                <a:latin typeface="+mn-lt"/>
                <a:ea typeface="+mn-ea"/>
                <a:cs typeface="+mn-cs"/>
              </a:rPr>
              <a:t>. A Container Runtime, Controllers and Schedulers.</a:t>
            </a:r>
          </a:p>
          <a:p>
            <a:r>
              <a:rPr lang="en-US" sz="1200" b="0" i="0" u="none" strike="noStrike" kern="1200" baseline="0" dirty="0">
                <a:solidFill>
                  <a:schemeClr val="tx1"/>
                </a:solidFill>
                <a:latin typeface="+mn-lt"/>
                <a:ea typeface="+mn-ea"/>
                <a:cs typeface="+mn-cs"/>
              </a:rPr>
              <a:t>The API server acts as the front-end for </a:t>
            </a:r>
            <a:r>
              <a:rPr lang="en-US" sz="1200" b="0" i="0" u="none" strike="noStrike" kern="1200" baseline="0" dirty="0" err="1">
                <a:solidFill>
                  <a:schemeClr val="tx1"/>
                </a:solidFill>
                <a:latin typeface="+mn-lt"/>
                <a:ea typeface="+mn-ea"/>
                <a:cs typeface="+mn-cs"/>
              </a:rPr>
              <a:t>kubernetes</a:t>
            </a:r>
            <a:r>
              <a:rPr lang="en-US" sz="1200" b="0" i="0" u="none" strike="noStrike" kern="1200" baseline="0" dirty="0">
                <a:solidFill>
                  <a:schemeClr val="tx1"/>
                </a:solidFill>
                <a:latin typeface="+mn-lt"/>
                <a:ea typeface="+mn-ea"/>
                <a:cs typeface="+mn-cs"/>
              </a:rPr>
              <a:t>. The users, management devices, Command line interfaces all talk to the API server to interact with the </a:t>
            </a:r>
            <a:r>
              <a:rPr lang="en-US" sz="1200" b="0" i="0" u="none" strike="noStrike" kern="1200" baseline="0" dirty="0" err="1">
                <a:solidFill>
                  <a:schemeClr val="tx1"/>
                </a:solidFill>
                <a:latin typeface="+mn-lt"/>
                <a:ea typeface="+mn-ea"/>
                <a:cs typeface="+mn-cs"/>
              </a:rPr>
              <a:t>kubernetescluster</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Next is the ETCD key store. ETCD is a distributed reliable key-value store used by </a:t>
            </a:r>
            <a:r>
              <a:rPr lang="en-US" sz="1200" b="0" i="0" u="none" strike="noStrike" kern="1200" baseline="0" dirty="0" err="1">
                <a:solidFill>
                  <a:schemeClr val="tx1"/>
                </a:solidFill>
                <a:latin typeface="+mn-lt"/>
                <a:ea typeface="+mn-ea"/>
                <a:cs typeface="+mn-cs"/>
              </a:rPr>
              <a:t>kubernetesto</a:t>
            </a:r>
            <a:r>
              <a:rPr lang="en-US" sz="1200" b="0" i="0" u="none" strike="noStrike" kern="1200" baseline="0" dirty="0">
                <a:solidFill>
                  <a:schemeClr val="tx1"/>
                </a:solidFill>
                <a:latin typeface="+mn-lt"/>
                <a:ea typeface="+mn-ea"/>
                <a:cs typeface="+mn-cs"/>
              </a:rPr>
              <a:t> store all data used to manage the cluster. Think of it this way, when you have multiple nodes and multiple masters in your cluster, </a:t>
            </a:r>
            <a:r>
              <a:rPr lang="en-US" sz="1200" b="0" i="0" u="none" strike="noStrike" kern="1200" baseline="0" dirty="0" err="1">
                <a:solidFill>
                  <a:schemeClr val="tx1"/>
                </a:solidFill>
                <a:latin typeface="+mn-lt"/>
                <a:ea typeface="+mn-ea"/>
                <a:cs typeface="+mn-cs"/>
              </a:rPr>
              <a:t>etcdstores</a:t>
            </a:r>
            <a:r>
              <a:rPr lang="en-US" sz="1200" b="0" i="0" u="none" strike="noStrike" kern="1200" baseline="0" dirty="0">
                <a:solidFill>
                  <a:schemeClr val="tx1"/>
                </a:solidFill>
                <a:latin typeface="+mn-lt"/>
                <a:ea typeface="+mn-ea"/>
                <a:cs typeface="+mn-cs"/>
              </a:rPr>
              <a:t> all that information on all the nodes in the cluster in a distributed manner. ETCD is responsible for implementing locks within the cluster to ensure there are no conflicts between the Masters. </a:t>
            </a:r>
          </a:p>
          <a:p>
            <a:r>
              <a:rPr lang="en-US" sz="1200" b="0" i="0" u="none" strike="noStrike" kern="1200" baseline="0" dirty="0">
                <a:solidFill>
                  <a:schemeClr val="tx1"/>
                </a:solidFill>
                <a:latin typeface="+mn-lt"/>
                <a:ea typeface="+mn-ea"/>
                <a:cs typeface="+mn-cs"/>
              </a:rPr>
              <a:t>The scheduler is responsible for distributing work or containers across multiple nodes.  It looks for newly created containers and assigns them to Nodes.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controller are the brain behind orchestration. They are responsible for noticing and responding when nodes, containers or endpoint get down. The controllers makes decision to bring up new containers in the such cases. </a:t>
            </a:r>
          </a:p>
          <a:p>
            <a:r>
              <a:rPr lang="en-US" sz="1200" b="0" i="0" u="none" strike="noStrike" kern="1200" baseline="0" dirty="0">
                <a:solidFill>
                  <a:schemeClr val="tx1"/>
                </a:solidFill>
                <a:latin typeface="+mn-lt"/>
                <a:ea typeface="+mn-ea"/>
                <a:cs typeface="+mn-cs"/>
              </a:rPr>
              <a:t>The container runtime is the underlying software that is used to run containers. In our case docker.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Kubelet</a:t>
            </a:r>
            <a:r>
              <a:rPr lang="en-US" sz="1200" b="0" i="0" u="none" strike="noStrike" kern="1200" baseline="0" dirty="0">
                <a:solidFill>
                  <a:schemeClr val="tx1"/>
                </a:solidFill>
                <a:latin typeface="+mn-lt"/>
                <a:ea typeface="+mn-ea"/>
                <a:cs typeface="+mn-cs"/>
              </a:rPr>
              <a:t> is the agent that runs on each node in the cluster. The agent is responsible for making sure that containers are running on the nodes a expected.</a:t>
            </a:r>
          </a:p>
          <a:p>
            <a:r>
              <a:rPr lang="en-US" sz="1200" b="0" i="0" u="none" strike="noStrike" kern="1200" baseline="0" dirty="0" err="1">
                <a:solidFill>
                  <a:schemeClr val="tx1"/>
                </a:solidFill>
                <a:latin typeface="+mn-lt"/>
                <a:ea typeface="+mn-ea"/>
                <a:cs typeface="+mn-cs"/>
              </a:rPr>
              <a:t>Kubeproxy</a:t>
            </a:r>
            <a:r>
              <a:rPr lang="en-US" sz="1200" b="0" i="0" u="none" strike="noStrike" kern="1200" baseline="0" dirty="0">
                <a:solidFill>
                  <a:schemeClr val="tx1"/>
                </a:solidFill>
                <a:latin typeface="+mn-lt"/>
                <a:ea typeface="+mn-ea"/>
                <a:cs typeface="+mn-cs"/>
              </a:rPr>
              <a:t> is the additional component in the Node. It takes care of networking within Kubernetes. </a:t>
            </a:r>
          </a:p>
          <a:p>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t>2</a:t>
            </a:fld>
            <a:endParaRPr lang="en-US" dirty="0"/>
          </a:p>
        </p:txBody>
      </p:sp>
    </p:spTree>
    <p:extLst>
      <p:ext uri="{BB962C8B-B14F-4D97-AF65-F5344CB8AC3E}">
        <p14:creationId xmlns:p14="http://schemas.microsoft.com/office/powerpoint/2010/main" val="49471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t>3</a:t>
            </a:fld>
            <a:endParaRPr lang="en-US" dirty="0"/>
          </a:p>
        </p:txBody>
      </p:sp>
    </p:spTree>
    <p:extLst>
      <p:ext uri="{BB962C8B-B14F-4D97-AF65-F5344CB8AC3E}">
        <p14:creationId xmlns:p14="http://schemas.microsoft.com/office/powerpoint/2010/main" val="3498678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Here we see the simplest of simplest cases were you have a single node </a:t>
            </a:r>
            <a:r>
              <a:rPr lang="en-US" sz="1200" b="0" i="0" u="none" strike="noStrike" kern="1200" baseline="0" dirty="0" err="1">
                <a:solidFill>
                  <a:schemeClr val="tx1"/>
                </a:solidFill>
                <a:latin typeface="+mn-lt"/>
                <a:ea typeface="+mn-ea"/>
                <a:cs typeface="+mn-cs"/>
              </a:rPr>
              <a:t>kubernetes</a:t>
            </a:r>
            <a:r>
              <a:rPr lang="en-US" sz="1200" b="0" i="0" u="none" strike="noStrike" kern="1200" baseline="0" dirty="0">
                <a:solidFill>
                  <a:schemeClr val="tx1"/>
                </a:solidFill>
                <a:latin typeface="+mn-lt"/>
                <a:ea typeface="+mn-ea"/>
                <a:cs typeface="+mn-cs"/>
              </a:rPr>
              <a:t> cluster with a single instance of your application running in a single docker container encapsulated in a POD.  What if the number of users accessing your application increase and you need to scale your application? You need to add additional instances of your web application to share the load. Now, were would you spin up additional instances?  Do we bring up a new container instance within the same POD?  No! We create a new POD altogether with a new instance of the same application. As you can see we now have two instances of our web application running on two separate PODs on the same </a:t>
            </a:r>
            <a:r>
              <a:rPr lang="en-US" sz="1200" b="0" i="0" u="none" strike="noStrike" kern="1200" baseline="0" dirty="0" err="1">
                <a:solidFill>
                  <a:schemeClr val="tx1"/>
                </a:solidFill>
                <a:latin typeface="+mn-lt"/>
                <a:ea typeface="+mn-ea"/>
                <a:cs typeface="+mn-cs"/>
              </a:rPr>
              <a:t>kubernetes</a:t>
            </a:r>
            <a:r>
              <a:rPr lang="en-US" sz="1200" b="0" i="0" u="none" strike="noStrike" kern="1200" baseline="0" dirty="0">
                <a:solidFill>
                  <a:schemeClr val="tx1"/>
                </a:solidFill>
                <a:latin typeface="+mn-lt"/>
                <a:ea typeface="+mn-ea"/>
                <a:cs typeface="+mn-cs"/>
              </a:rPr>
              <a:t> system or node. </a:t>
            </a:r>
          </a:p>
          <a:p>
            <a:r>
              <a:rPr lang="en-US" sz="1200" b="0" i="0" u="none" strike="noStrike" kern="1200" baseline="0" dirty="0">
                <a:solidFill>
                  <a:schemeClr val="tx1"/>
                </a:solidFill>
                <a:latin typeface="+mn-lt"/>
                <a:ea typeface="+mn-ea"/>
                <a:cs typeface="+mn-cs"/>
              </a:rPr>
              <a:t>What if the user base FURTHER increases and your current node has no sufficient capacity?  Well THEN you can always deploy additional PODs on a new node in the cluster. You will have a new node added to the cluster to expand the cluster’s physical capacity. &lt;pause&gt; SO, what I am trying to illustrate in this slide is that, PODs usually have a one-to-one relationship with containers running your application. To scale UP you create new PODs and to scale down you delete PODs. You do not add additional containers to an existing POD to scale your application. &lt;pause&gt; Also, if you are wondering how we implement all of this and how we achieve load balancing between containers </a:t>
            </a:r>
            <a:r>
              <a:rPr lang="en-US" sz="1200" b="0" i="0" u="none" strike="noStrike" kern="1200" baseline="0" dirty="0" err="1">
                <a:solidFill>
                  <a:schemeClr val="tx1"/>
                </a:solidFill>
                <a:latin typeface="+mn-lt"/>
                <a:ea typeface="+mn-ea"/>
                <a:cs typeface="+mn-cs"/>
              </a:rPr>
              <a:t>etc</a:t>
            </a:r>
            <a:r>
              <a:rPr lang="en-US" sz="1200" b="0" i="0" u="none" strike="noStrike" kern="1200" baseline="0" dirty="0">
                <a:solidFill>
                  <a:schemeClr val="tx1"/>
                </a:solidFill>
                <a:latin typeface="+mn-lt"/>
                <a:ea typeface="+mn-ea"/>
                <a:cs typeface="+mn-cs"/>
              </a:rPr>
              <a:t>, we will get into all of that in a later lecture. For now we are ONLY </a:t>
            </a:r>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t>4</a:t>
            </a:fld>
            <a:endParaRPr lang="en-US" dirty="0"/>
          </a:p>
        </p:txBody>
      </p:sp>
    </p:spTree>
    <p:extLst>
      <p:ext uri="{BB962C8B-B14F-4D97-AF65-F5344CB8AC3E}">
        <p14:creationId xmlns:p14="http://schemas.microsoft.com/office/powerpoint/2010/main" val="3745865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t>5</a:t>
            </a:fld>
            <a:endParaRPr lang="en-US" dirty="0"/>
          </a:p>
        </p:txBody>
      </p:sp>
    </p:spTree>
    <p:extLst>
      <p:ext uri="{BB962C8B-B14F-4D97-AF65-F5344CB8AC3E}">
        <p14:creationId xmlns:p14="http://schemas.microsoft.com/office/powerpoint/2010/main" val="1570679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t>6</a:t>
            </a:fld>
            <a:endParaRPr lang="en-US" dirty="0"/>
          </a:p>
        </p:txBody>
      </p:sp>
    </p:spTree>
    <p:extLst>
      <p:ext uri="{BB962C8B-B14F-4D97-AF65-F5344CB8AC3E}">
        <p14:creationId xmlns:p14="http://schemas.microsoft.com/office/powerpoint/2010/main" val="241036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3A9AB2E-FDE1-4BC6-85B4-B5D76715CF35}" type="slidenum">
              <a:rPr lang="en-US" smtClean="0"/>
              <a:t>7</a:t>
            </a:fld>
            <a:endParaRPr lang="en-US" dirty="0"/>
          </a:p>
        </p:txBody>
      </p:sp>
    </p:spTree>
    <p:extLst>
      <p:ext uri="{BB962C8B-B14F-4D97-AF65-F5344CB8AC3E}">
        <p14:creationId xmlns:p14="http://schemas.microsoft.com/office/powerpoint/2010/main" val="3983270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982664" y="1160463"/>
            <a:ext cx="7543820" cy="1986498"/>
          </a:xfrm>
        </p:spPr>
        <p:txBody>
          <a:bodyPr anchor="b"/>
          <a:lstStyle>
            <a:lvl1pPr algn="l">
              <a:defRPr sz="4200">
                <a:solidFill>
                  <a:schemeClr val="bg1"/>
                </a:solidFill>
              </a:defRPr>
            </a:lvl1pPr>
          </a:lstStyle>
          <a:p>
            <a:r>
              <a:rPr lang="en-US" dirty="0"/>
              <a:t>Presentation title,</a:t>
            </a:r>
            <a:br>
              <a:rPr lang="en-US" dirty="0"/>
            </a:br>
            <a:r>
              <a:rPr lang="en-US" dirty="0"/>
              <a:t>42pt, bold</a:t>
            </a:r>
            <a:br>
              <a:rPr lang="en-US" dirty="0"/>
            </a:br>
            <a:r>
              <a:rPr lang="en-US" dirty="0"/>
              <a:t>max. 3 lines</a:t>
            </a:r>
          </a:p>
        </p:txBody>
      </p:sp>
      <p:sp>
        <p:nvSpPr>
          <p:cNvPr id="3" name="Untertitel 2"/>
          <p:cNvSpPr>
            <a:spLocks noGrp="1"/>
          </p:cNvSpPr>
          <p:nvPr>
            <p:ph type="subTitle" idx="1" hasCustomPrompt="1"/>
          </p:nvPr>
        </p:nvSpPr>
        <p:spPr>
          <a:xfrm>
            <a:off x="982663"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Presentation subtitle, 20pt, max. 1 line</a:t>
            </a:r>
          </a:p>
        </p:txBody>
      </p:sp>
      <p:sp>
        <p:nvSpPr>
          <p:cNvPr id="11" name="Textplatzhalter 10"/>
          <p:cNvSpPr>
            <a:spLocks noGrp="1"/>
          </p:cNvSpPr>
          <p:nvPr>
            <p:ph type="body" sz="quarter" idx="10" hasCustomPrompt="1"/>
          </p:nvPr>
        </p:nvSpPr>
        <p:spPr>
          <a:xfrm>
            <a:off x="982663" y="3950237"/>
            <a:ext cx="7543820" cy="186190"/>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cap="all" baseline="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C0814"/>
                </a:solidFill>
                <a:effectLst/>
                <a:uLnTx/>
                <a:uFillTx/>
                <a:latin typeface="Verdana" panose="020B0604030504040204" pitchFamily="34" charset="0"/>
                <a:ea typeface="Verdana" panose="020B0604030504040204" pitchFamily="34" charset="0"/>
                <a:cs typeface="Verdana" panose="020B0604030504040204" pitchFamily="34" charset="0"/>
              </a:rPr>
              <a:t>DATE, 12PT, BLACK, CAPITAL LETTERS</a:t>
            </a:r>
          </a:p>
        </p:txBody>
      </p:sp>
      <p:pic>
        <p:nvPicPr>
          <p:cNvPr id="5" name="Grafik 4">
            <a:extLst>
              <a:ext uri="{FF2B5EF4-FFF2-40B4-BE49-F238E27FC236}">
                <a16:creationId xmlns:a16="http://schemas.microsoft.com/office/drawing/2014/main" id="{B993C1CD-5B2D-4E96-AD92-7CC1B6561AC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06309" y="5926059"/>
            <a:ext cx="2622429" cy="863967"/>
          </a:xfrm>
          <a:prstGeom prst="rect">
            <a:avLst/>
          </a:prstGeom>
        </p:spPr>
      </p:pic>
    </p:spTree>
    <p:extLst>
      <p:ext uri="{BB962C8B-B14F-4D97-AF65-F5344CB8AC3E}">
        <p14:creationId xmlns:p14="http://schemas.microsoft.com/office/powerpoint/2010/main" val="285288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3_text_boxes_and_pictur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12" name="Bildplatzhalter 11"/>
          <p:cNvSpPr>
            <a:spLocks noGrp="1"/>
          </p:cNvSpPr>
          <p:nvPr>
            <p:ph type="pic" sz="quarter" idx="17" hasCustomPrompt="1"/>
          </p:nvPr>
        </p:nvSpPr>
        <p:spPr>
          <a:xfrm>
            <a:off x="982662" y="2549524"/>
            <a:ext cx="3448800" cy="2324733"/>
          </a:xfrm>
          <a:pattFill prst="pct5">
            <a:fgClr>
              <a:schemeClr val="accent1"/>
            </a:fgClr>
            <a:bgClr>
              <a:schemeClr val="bg1"/>
            </a:bgClr>
          </a:pattFill>
        </p:spPr>
        <p:txBody>
          <a:bodyPr anchor="ctr"/>
          <a:lstStyle>
            <a:lvl1pPr algn="ctr">
              <a:defRPr/>
            </a:lvl1pPr>
          </a:lstStyle>
          <a:p>
            <a:r>
              <a:rPr lang="en-US" dirty="0"/>
              <a:t>Picture</a:t>
            </a:r>
          </a:p>
        </p:txBody>
      </p:sp>
      <p:sp>
        <p:nvSpPr>
          <p:cNvPr id="14" name="Bildplatzhalter 11"/>
          <p:cNvSpPr>
            <a:spLocks noGrp="1"/>
          </p:cNvSpPr>
          <p:nvPr>
            <p:ph type="pic" sz="quarter" idx="18" hasCustomPrompt="1"/>
          </p:nvPr>
        </p:nvSpPr>
        <p:spPr>
          <a:xfrm>
            <a:off x="4719462" y="2549524"/>
            <a:ext cx="3448800" cy="2324733"/>
          </a:xfrm>
          <a:pattFill prst="pct5">
            <a:fgClr>
              <a:schemeClr val="accent1"/>
            </a:fgClr>
            <a:bgClr>
              <a:schemeClr val="bg1"/>
            </a:bgClr>
          </a:pattFill>
        </p:spPr>
        <p:txBody>
          <a:bodyPr anchor="ctr"/>
          <a:lstStyle>
            <a:lvl1pPr algn="ctr">
              <a:defRPr/>
            </a:lvl1pPr>
          </a:lstStyle>
          <a:p>
            <a:r>
              <a:rPr lang="en-US" dirty="0"/>
              <a:t>Picture</a:t>
            </a:r>
          </a:p>
        </p:txBody>
      </p:sp>
      <p:sp>
        <p:nvSpPr>
          <p:cNvPr id="15" name="Bildplatzhalter 11"/>
          <p:cNvSpPr>
            <a:spLocks noGrp="1"/>
          </p:cNvSpPr>
          <p:nvPr>
            <p:ph type="pic" sz="quarter" idx="19" hasCustomPrompt="1"/>
          </p:nvPr>
        </p:nvSpPr>
        <p:spPr>
          <a:xfrm>
            <a:off x="8462612" y="2549524"/>
            <a:ext cx="3448800" cy="2324733"/>
          </a:xfrm>
          <a:pattFill prst="pct5">
            <a:fgClr>
              <a:schemeClr val="accent1"/>
            </a:fgClr>
            <a:bgClr>
              <a:schemeClr val="bg1"/>
            </a:bgClr>
          </a:pattFill>
        </p:spPr>
        <p:txBody>
          <a:bodyPr anchor="ctr"/>
          <a:lstStyle>
            <a:lvl1pPr algn="ctr">
              <a:defRPr/>
            </a:lvl1pPr>
          </a:lstStyle>
          <a:p>
            <a:r>
              <a:rPr lang="en-US" dirty="0"/>
              <a:t>Picture</a:t>
            </a:r>
          </a:p>
        </p:txBody>
      </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endParaRPr lang="en-US" dirty="0"/>
          </a:p>
        </p:txBody>
      </p:sp>
      <p:sp>
        <p:nvSpPr>
          <p:cNvPr id="19" name="Untertitel 2">
            <a:extLst>
              <a:ext uri="{FF2B5EF4-FFF2-40B4-BE49-F238E27FC236}">
                <a16:creationId xmlns:a16="http://schemas.microsoft.com/office/drawing/2014/main" id="{24314A69-5AB4-4634-9F90-13D8B3A0BEAD}"/>
              </a:ext>
            </a:extLst>
          </p:cNvPr>
          <p:cNvSpPr>
            <a:spLocks noGrp="1"/>
          </p:cNvSpPr>
          <p:nvPr>
            <p:ph type="subTitle" idx="1" hasCustomPrompt="1"/>
          </p:nvPr>
        </p:nvSpPr>
        <p:spPr>
          <a:xfrm>
            <a:off x="982662" y="5013957"/>
            <a:ext cx="3448800" cy="1137605"/>
          </a:xfrm>
          <a:prstGeom prst="rect">
            <a:avLst/>
          </a:prstGeom>
        </p:spPr>
        <p:txBody>
          <a:bodyPr lIns="0" tIns="0" rIns="0" bIns="0">
            <a:noAutofit/>
          </a:bodyPr>
          <a:lstStyle>
            <a:lvl1pPr marL="0" marR="0" indent="0" algn="l" defTabSz="914400" rtl="0" eaLnBrk="1" fontAlgn="auto" latinLnBrk="0" hangingPunct="1">
              <a:lnSpc>
                <a:spcPct val="95000"/>
              </a:lnSpc>
              <a:spcBef>
                <a:spcPts val="0"/>
              </a:spcBef>
              <a:spcAft>
                <a:spcPts val="0"/>
              </a:spcAft>
              <a:buClrTx/>
              <a:buSzTx/>
              <a:buFont typeface="Arial" pitchFamily="34" charset="0"/>
              <a:buNone/>
              <a:tabLst/>
              <a:defRPr lang="de-DE" sz="1100" b="0" kern="1200" noProof="0" smtClean="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Flowing Text level, Verdana, 11 </a:t>
            </a:r>
            <a:r>
              <a:rPr lang="en-GB" noProof="0" dirty="0" err="1"/>
              <a:t>pt</a:t>
            </a:r>
            <a:endParaRPr lang="en-GB" noProof="0" dirty="0"/>
          </a:p>
        </p:txBody>
      </p:sp>
      <p:sp>
        <p:nvSpPr>
          <p:cNvPr id="29" name="Textplatzhalter 28">
            <a:extLst>
              <a:ext uri="{FF2B5EF4-FFF2-40B4-BE49-F238E27FC236}">
                <a16:creationId xmlns:a16="http://schemas.microsoft.com/office/drawing/2014/main" id="{3A925377-5D13-4DEC-99D1-1EAA25E32184}"/>
              </a:ext>
            </a:extLst>
          </p:cNvPr>
          <p:cNvSpPr>
            <a:spLocks noGrp="1"/>
          </p:cNvSpPr>
          <p:nvPr>
            <p:ph type="body" sz="quarter" idx="20" hasCustomPrompt="1"/>
          </p:nvPr>
        </p:nvSpPr>
        <p:spPr>
          <a:xfrm>
            <a:off x="4719462" y="5013325"/>
            <a:ext cx="3448226" cy="1138238"/>
          </a:xfrm>
        </p:spPr>
        <p:txBody>
          <a:bodyPr/>
          <a:lstStyle>
            <a:lvl1pPr>
              <a:defRPr sz="1100" b="0">
                <a:solidFill>
                  <a:schemeClr val="tx2"/>
                </a:solidFill>
              </a:defRPr>
            </a:lvl1pPr>
          </a:lstStyle>
          <a:p>
            <a:pPr lvl="0"/>
            <a:r>
              <a:rPr lang="en-GB" noProof="0" dirty="0"/>
              <a:t>Flowing Text level, Verdana, 11 </a:t>
            </a:r>
            <a:r>
              <a:rPr lang="en-GB" noProof="0" dirty="0" err="1"/>
              <a:t>pt</a:t>
            </a:r>
            <a:endParaRPr lang="en-GB" noProof="0" dirty="0"/>
          </a:p>
        </p:txBody>
      </p:sp>
      <p:sp>
        <p:nvSpPr>
          <p:cNvPr id="31" name="Textplatzhalter 30">
            <a:extLst>
              <a:ext uri="{FF2B5EF4-FFF2-40B4-BE49-F238E27FC236}">
                <a16:creationId xmlns:a16="http://schemas.microsoft.com/office/drawing/2014/main" id="{B2C22B51-9BCC-4306-98B7-D4011A0F69BD}"/>
              </a:ext>
            </a:extLst>
          </p:cNvPr>
          <p:cNvSpPr>
            <a:spLocks noGrp="1"/>
          </p:cNvSpPr>
          <p:nvPr>
            <p:ph type="body" sz="quarter" idx="21" hasCustomPrompt="1"/>
          </p:nvPr>
        </p:nvSpPr>
        <p:spPr>
          <a:xfrm>
            <a:off x="8462612" y="5013325"/>
            <a:ext cx="3442051" cy="1138238"/>
          </a:xfrm>
        </p:spPr>
        <p:txBody>
          <a:bodyPr/>
          <a:lstStyle>
            <a:lvl1pPr>
              <a:defRPr sz="1100" b="0">
                <a:solidFill>
                  <a:schemeClr val="tx2"/>
                </a:solidFill>
              </a:defRPr>
            </a:lvl1pPr>
          </a:lstStyle>
          <a:p>
            <a:pPr lvl="0"/>
            <a:r>
              <a:rPr lang="en-GB" noProof="0" dirty="0"/>
              <a:t>Flowing Text level, Verdana, 11 </a:t>
            </a:r>
            <a:r>
              <a:rPr lang="en-GB" noProof="0" dirty="0" err="1"/>
              <a:t>pt</a:t>
            </a:r>
            <a:endParaRPr lang="en-GB" noProof="0" dirty="0"/>
          </a:p>
        </p:txBody>
      </p:sp>
    </p:spTree>
    <p:extLst>
      <p:ext uri="{BB962C8B-B14F-4D97-AF65-F5344CB8AC3E}">
        <p14:creationId xmlns:p14="http://schemas.microsoft.com/office/powerpoint/2010/main" val="358179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Only_Headline_Whi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6"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endParaRPr lang="en-US" dirty="0"/>
          </a:p>
        </p:txBody>
      </p:sp>
    </p:spTree>
    <p:extLst>
      <p:ext uri="{BB962C8B-B14F-4D97-AF65-F5344CB8AC3E}">
        <p14:creationId xmlns:p14="http://schemas.microsoft.com/office/powerpoint/2010/main" val="397129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Only_Headline_Purple">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bg1"/>
                </a:solidFill>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sp>
        <p:nvSpPr>
          <p:cNvPr id="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endParaRPr lang="en-US" dirty="0"/>
          </a:p>
        </p:txBody>
      </p:sp>
      <p:pic>
        <p:nvPicPr>
          <p:cNvPr id="9" name="Grafik 8">
            <a:extLst>
              <a:ext uri="{FF2B5EF4-FFF2-40B4-BE49-F238E27FC236}">
                <a16:creationId xmlns:a16="http://schemas.microsoft.com/office/drawing/2014/main" id="{41B4C33F-C9AF-4497-B940-A739851DB5B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1789636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Half_Picture_Left">
    <p:spTree>
      <p:nvGrpSpPr>
        <p:cNvPr id="1" name=""/>
        <p:cNvGrpSpPr/>
        <p:nvPr/>
      </p:nvGrpSpPr>
      <p:grpSpPr>
        <a:xfrm>
          <a:off x="0" y="0"/>
          <a:ext cx="0" cy="0"/>
          <a:chOff x="0" y="0"/>
          <a:chExt cx="0" cy="0"/>
        </a:xfrm>
      </p:grpSpPr>
      <p:sp>
        <p:nvSpPr>
          <p:cNvPr id="6" name="Bildplatzhalter 5"/>
          <p:cNvSpPr>
            <a:spLocks noGrp="1"/>
          </p:cNvSpPr>
          <p:nvPr>
            <p:ph type="pic" sz="quarter" idx="12" hasCustomPrompt="1"/>
          </p:nvPr>
        </p:nvSpPr>
        <p:spPr>
          <a:xfrm>
            <a:off x="0" y="0"/>
            <a:ext cx="6094800" cy="6858000"/>
          </a:xfrm>
          <a:pattFill prst="pct5">
            <a:fgClr>
              <a:schemeClr val="accent1"/>
            </a:fgClr>
            <a:bgClr>
              <a:schemeClr val="bg1"/>
            </a:bgClr>
          </a:pattFill>
        </p:spPr>
        <p:txBody>
          <a:bodyPr anchor="ctr"/>
          <a:lstStyle>
            <a:lvl1pPr algn="ctr">
              <a:defRPr sz="3600"/>
            </a:lvl1pPr>
          </a:lstStyle>
          <a:p>
            <a:r>
              <a:rPr lang="en-US" dirty="0"/>
              <a:t>Picture</a:t>
            </a:r>
          </a:p>
        </p:txBody>
      </p:sp>
      <p:sp>
        <p:nvSpPr>
          <p:cNvPr id="2" name="Titel 1"/>
          <p:cNvSpPr>
            <a:spLocks noGrp="1"/>
          </p:cNvSpPr>
          <p:nvPr>
            <p:ph type="title" hasCustomPrompt="1"/>
          </p:nvPr>
        </p:nvSpPr>
        <p:spPr>
          <a:xfrm>
            <a:off x="6537959" y="1169837"/>
            <a:ext cx="5373453"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6537959" y="2549525"/>
            <a:ext cx="5366704"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9"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sp>
        <p:nvSpPr>
          <p:cNvPr id="10"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endParaRPr lang="en-US" dirty="0"/>
          </a:p>
        </p:txBody>
      </p:sp>
    </p:spTree>
    <p:extLst>
      <p:ext uri="{BB962C8B-B14F-4D97-AF65-F5344CB8AC3E}">
        <p14:creationId xmlns:p14="http://schemas.microsoft.com/office/powerpoint/2010/main" val="1453673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dirty="0"/>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12" name="Bildplatzhalter 6"/>
          <p:cNvSpPr>
            <a:spLocks noGrp="1"/>
          </p:cNvSpPr>
          <p:nvPr>
            <p:ph type="pic" sz="quarter" idx="15" hasCustomPrompt="1"/>
          </p:nvPr>
        </p:nvSpPr>
        <p:spPr>
          <a:xfrm>
            <a:off x="982662" y="1160464"/>
            <a:ext cx="4709477" cy="4991098"/>
          </a:xfrm>
          <a:pattFill prst="pct5">
            <a:fgClr>
              <a:schemeClr val="accent1"/>
            </a:fgClr>
            <a:bgClr>
              <a:schemeClr val="bg1"/>
            </a:bgClr>
          </a:pattFill>
        </p:spPr>
        <p:txBody>
          <a:bodyPr anchor="ctr"/>
          <a:lstStyle>
            <a:lvl1pPr algn="ctr">
              <a:defRPr sz="3600"/>
            </a:lvl1pPr>
          </a:lstStyle>
          <a:p>
            <a:r>
              <a:rPr lang="en-US" dirty="0"/>
              <a:t>Picture</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15" name="Titel 1"/>
          <p:cNvSpPr>
            <a:spLocks noGrp="1"/>
          </p:cNvSpPr>
          <p:nvPr>
            <p:ph type="title" hasCustomPrompt="1"/>
          </p:nvPr>
        </p:nvSpPr>
        <p:spPr>
          <a:xfrm>
            <a:off x="6537959" y="1169837"/>
            <a:ext cx="5373453" cy="988500"/>
          </a:xfrm>
        </p:spPr>
        <p:txBody>
          <a:bodyPr/>
          <a:lstStyle>
            <a:lvl1pPr>
              <a:defRPr/>
            </a:lvl1pPr>
          </a:lstStyle>
          <a:p>
            <a:r>
              <a:rPr lang="en-US" dirty="0"/>
              <a:t>Title, 34pt, bold,</a:t>
            </a:r>
            <a:br>
              <a:rPr lang="en-US" dirty="0"/>
            </a:br>
            <a:r>
              <a:rPr lang="en-US" dirty="0"/>
              <a:t>max. 2 lines</a:t>
            </a:r>
          </a:p>
        </p:txBody>
      </p:sp>
      <p:sp>
        <p:nvSpPr>
          <p:cNvPr id="16" name="Textplatzhalter 7"/>
          <p:cNvSpPr>
            <a:spLocks noGrp="1"/>
          </p:cNvSpPr>
          <p:nvPr>
            <p:ph type="body" sz="quarter" idx="13" hasCustomPrompt="1"/>
          </p:nvPr>
        </p:nvSpPr>
        <p:spPr>
          <a:xfrm>
            <a:off x="6537959" y="2549525"/>
            <a:ext cx="5366704"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endParaRPr lang="en-US" dirty="0"/>
          </a:p>
        </p:txBody>
      </p:sp>
      <p:pic>
        <p:nvPicPr>
          <p:cNvPr id="13" name="Grafik 12">
            <a:extLst>
              <a:ext uri="{FF2B5EF4-FFF2-40B4-BE49-F238E27FC236}">
                <a16:creationId xmlns:a16="http://schemas.microsoft.com/office/drawing/2014/main" id="{C9CF8CAC-C66A-4CE8-BA72-CBFE66FBDC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786600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dirty="0"/>
          </a:p>
        </p:txBody>
      </p:sp>
      <p:sp>
        <p:nvSpPr>
          <p:cNvPr id="2" name="Titel 1"/>
          <p:cNvSpPr>
            <a:spLocks noGrp="1"/>
          </p:cNvSpPr>
          <p:nvPr>
            <p:ph type="title" hasCustomPrompt="1"/>
          </p:nvPr>
        </p:nvSpPr>
        <p:spPr>
          <a:xfrm>
            <a:off x="982663" y="1169837"/>
            <a:ext cx="4526597"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982663" y="2549525"/>
            <a:ext cx="4520911"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2" name="Bildplatzhalter 6"/>
          <p:cNvSpPr>
            <a:spLocks noGrp="1"/>
          </p:cNvSpPr>
          <p:nvPr>
            <p:ph type="pic" sz="quarter" idx="15" hasCustomPrompt="1"/>
          </p:nvPr>
        </p:nvSpPr>
        <p:spPr>
          <a:xfrm>
            <a:off x="6400799" y="1160464"/>
            <a:ext cx="5503863" cy="3581586"/>
          </a:xfrm>
          <a:pattFill prst="pct5">
            <a:fgClr>
              <a:schemeClr val="accent1"/>
            </a:fgClr>
            <a:bgClr>
              <a:schemeClr val="bg1"/>
            </a:bgClr>
          </a:pattFill>
        </p:spPr>
        <p:txBody>
          <a:bodyPr anchor="ctr"/>
          <a:lstStyle>
            <a:lvl1pPr algn="ctr">
              <a:defRPr sz="3600"/>
            </a:lvl1pPr>
          </a:lstStyle>
          <a:p>
            <a:r>
              <a:rPr lang="en-US" dirty="0"/>
              <a:t>Picture</a:t>
            </a:r>
          </a:p>
        </p:txBody>
      </p:sp>
      <p:sp>
        <p:nvSpPr>
          <p:cNvPr id="13" name="Textplatzhalter 7"/>
          <p:cNvSpPr>
            <a:spLocks noGrp="1"/>
          </p:cNvSpPr>
          <p:nvPr>
            <p:ph type="body" sz="quarter" idx="16" hasCustomPrompt="1"/>
          </p:nvPr>
        </p:nvSpPr>
        <p:spPr>
          <a:xfrm>
            <a:off x="6400799" y="4884421"/>
            <a:ext cx="5503864" cy="1267142"/>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p:txBody>
      </p:sp>
      <p:sp>
        <p:nvSpPr>
          <p:cNvPr id="15"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endParaRPr lang="en-US" dirty="0"/>
          </a:p>
        </p:txBody>
      </p:sp>
      <p:pic>
        <p:nvPicPr>
          <p:cNvPr id="14" name="Grafik 13">
            <a:extLst>
              <a:ext uri="{FF2B5EF4-FFF2-40B4-BE49-F238E27FC236}">
                <a16:creationId xmlns:a16="http://schemas.microsoft.com/office/drawing/2014/main" id="{CEDA6F36-02DA-4355-870D-4BF940AE1EF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888262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iagram_Righ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dirty="0"/>
          </a:p>
        </p:txBody>
      </p:sp>
      <p:sp>
        <p:nvSpPr>
          <p:cNvPr id="2" name="Titel 1"/>
          <p:cNvSpPr>
            <a:spLocks noGrp="1"/>
          </p:cNvSpPr>
          <p:nvPr>
            <p:ph type="title" hasCustomPrompt="1"/>
          </p:nvPr>
        </p:nvSpPr>
        <p:spPr>
          <a:xfrm>
            <a:off x="982663" y="1169837"/>
            <a:ext cx="4526597"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982663" y="2549525"/>
            <a:ext cx="4520911"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1" name="Diagrammplatzhalter 10"/>
          <p:cNvSpPr>
            <a:spLocks noGrp="1"/>
          </p:cNvSpPr>
          <p:nvPr>
            <p:ph type="chart" sz="quarter" idx="14"/>
          </p:nvPr>
        </p:nvSpPr>
        <p:spPr>
          <a:xfrm>
            <a:off x="6400800" y="1160462"/>
            <a:ext cx="5503863" cy="4991099"/>
          </a:xfrm>
          <a:pattFill prst="ltUpDiag">
            <a:fgClr>
              <a:schemeClr val="accent1"/>
            </a:fgClr>
            <a:bgClr>
              <a:schemeClr val="bg1"/>
            </a:bgClr>
          </a:pattFill>
        </p:spPr>
        <p:txBody>
          <a:bodyPr anchor="ctr"/>
          <a:lstStyle>
            <a:lvl1pPr algn="ctr">
              <a:defRPr sz="3600"/>
            </a:lvl1pPr>
          </a:lstStyle>
          <a:p>
            <a:r>
              <a:rPr lang="en-US"/>
              <a:t>Click icon to add chart</a:t>
            </a:r>
            <a:endParaRPr lang="en-US" dirty="0"/>
          </a:p>
        </p:txBody>
      </p:sp>
      <p:sp>
        <p:nvSpPr>
          <p:cNvPr id="12" name="Textplatzhalter 4"/>
          <p:cNvSpPr>
            <a:spLocks noGrp="1"/>
          </p:cNvSpPr>
          <p:nvPr>
            <p:ph type="body" sz="quarter" idx="15"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endParaRPr lang="en-US" dirty="0"/>
          </a:p>
        </p:txBody>
      </p:sp>
      <p:pic>
        <p:nvPicPr>
          <p:cNvPr id="14" name="Grafik 13">
            <a:extLst>
              <a:ext uri="{FF2B5EF4-FFF2-40B4-BE49-F238E27FC236}">
                <a16:creationId xmlns:a16="http://schemas.microsoft.com/office/drawing/2014/main" id="{BC836333-0C7A-48B7-A96A-CC9BB1EAB2C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2748719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Picture_Left_2_Text_Boxes_Right">
    <p:spTree>
      <p:nvGrpSpPr>
        <p:cNvPr id="1" name=""/>
        <p:cNvGrpSpPr/>
        <p:nvPr/>
      </p:nvGrpSpPr>
      <p:grpSpPr>
        <a:xfrm>
          <a:off x="0" y="0"/>
          <a:ext cx="0" cy="0"/>
          <a:chOff x="0" y="0"/>
          <a:chExt cx="0" cy="0"/>
        </a:xfrm>
      </p:grpSpPr>
      <p:sp>
        <p:nvSpPr>
          <p:cNvPr id="6" name="Bildplatzhalter 5"/>
          <p:cNvSpPr>
            <a:spLocks noGrp="1"/>
          </p:cNvSpPr>
          <p:nvPr>
            <p:ph type="pic" sz="quarter" idx="16" hasCustomPrompt="1"/>
          </p:nvPr>
        </p:nvSpPr>
        <p:spPr>
          <a:xfrm>
            <a:off x="0" y="0"/>
            <a:ext cx="3870325" cy="6858000"/>
          </a:xfrm>
          <a:pattFill prst="pct5">
            <a:fgClr>
              <a:schemeClr val="accent1"/>
            </a:fgClr>
            <a:bgClr>
              <a:schemeClr val="bg1"/>
            </a:bgClr>
          </a:pattFill>
        </p:spPr>
        <p:txBody>
          <a:bodyPr anchor="ctr"/>
          <a:lstStyle>
            <a:lvl1pPr algn="ctr">
              <a:defRPr sz="3600"/>
            </a:lvl1pPr>
          </a:lstStyle>
          <a:p>
            <a:r>
              <a:rPr lang="en-US" dirty="0"/>
              <a:t>Picture</a:t>
            </a:r>
          </a:p>
        </p:txBody>
      </p:sp>
      <p:sp>
        <p:nvSpPr>
          <p:cNvPr id="2" name="Titel 1"/>
          <p:cNvSpPr>
            <a:spLocks noGrp="1"/>
          </p:cNvSpPr>
          <p:nvPr>
            <p:ph type="title" hasCustomPrompt="1"/>
          </p:nvPr>
        </p:nvSpPr>
        <p:spPr>
          <a:xfrm>
            <a:off x="4161000" y="1169837"/>
            <a:ext cx="7749352"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4161000" y="2549525"/>
            <a:ext cx="3726000"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sp>
        <p:nvSpPr>
          <p:cNvPr id="16" name="Textplatzhalter 7"/>
          <p:cNvSpPr>
            <a:spLocks noGrp="1"/>
          </p:cNvSpPr>
          <p:nvPr>
            <p:ph type="body" sz="quarter" idx="15" hasCustomPrompt="1"/>
          </p:nvPr>
        </p:nvSpPr>
        <p:spPr>
          <a:xfrm>
            <a:off x="8184352" y="2549525"/>
            <a:ext cx="3726000"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endParaRPr lang="en-US" dirty="0"/>
          </a:p>
        </p:txBody>
      </p:sp>
    </p:spTree>
    <p:extLst>
      <p:ext uri="{BB962C8B-B14F-4D97-AF65-F5344CB8AC3E}">
        <p14:creationId xmlns:p14="http://schemas.microsoft.com/office/powerpoint/2010/main" val="233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_Picture_Left_4_Text_Boxes_Right">
    <p:spTree>
      <p:nvGrpSpPr>
        <p:cNvPr id="1" name=""/>
        <p:cNvGrpSpPr/>
        <p:nvPr/>
      </p:nvGrpSpPr>
      <p:grpSpPr>
        <a:xfrm>
          <a:off x="0" y="0"/>
          <a:ext cx="0" cy="0"/>
          <a:chOff x="0" y="0"/>
          <a:chExt cx="0" cy="0"/>
        </a:xfrm>
      </p:grpSpPr>
      <p:sp>
        <p:nvSpPr>
          <p:cNvPr id="15" name="Bildplatzhalter 5"/>
          <p:cNvSpPr>
            <a:spLocks noGrp="1"/>
          </p:cNvSpPr>
          <p:nvPr>
            <p:ph type="pic" sz="quarter" idx="18" hasCustomPrompt="1"/>
          </p:nvPr>
        </p:nvSpPr>
        <p:spPr>
          <a:xfrm>
            <a:off x="0" y="0"/>
            <a:ext cx="3870325" cy="6858000"/>
          </a:xfrm>
          <a:pattFill prst="pct5">
            <a:fgClr>
              <a:schemeClr val="accent1"/>
            </a:fgClr>
            <a:bgClr>
              <a:schemeClr val="bg1"/>
            </a:bgClr>
          </a:pattFill>
        </p:spPr>
        <p:txBody>
          <a:bodyPr lIns="0" anchor="ctr"/>
          <a:lstStyle>
            <a:lvl1pPr algn="ctr">
              <a:defRPr sz="3600"/>
            </a:lvl1pPr>
          </a:lstStyle>
          <a:p>
            <a:r>
              <a:rPr lang="en-US" dirty="0"/>
              <a:t>Picture</a:t>
            </a:r>
          </a:p>
        </p:txBody>
      </p:sp>
      <p:sp>
        <p:nvSpPr>
          <p:cNvPr id="2" name="Titel 1"/>
          <p:cNvSpPr>
            <a:spLocks noGrp="1"/>
          </p:cNvSpPr>
          <p:nvPr>
            <p:ph type="title" hasCustomPrompt="1"/>
          </p:nvPr>
        </p:nvSpPr>
        <p:spPr>
          <a:xfrm>
            <a:off x="4161000" y="1169837"/>
            <a:ext cx="7749352"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4161000" y="2549525"/>
            <a:ext cx="37260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sp>
        <p:nvSpPr>
          <p:cNvPr id="16" name="Textplatzhalter 7"/>
          <p:cNvSpPr>
            <a:spLocks noGrp="1"/>
          </p:cNvSpPr>
          <p:nvPr>
            <p:ph type="body" sz="quarter" idx="15" hasCustomPrompt="1"/>
          </p:nvPr>
        </p:nvSpPr>
        <p:spPr>
          <a:xfrm>
            <a:off x="8184352" y="2549525"/>
            <a:ext cx="37260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2" name="Textplatzhalter 7"/>
          <p:cNvSpPr>
            <a:spLocks noGrp="1"/>
          </p:cNvSpPr>
          <p:nvPr>
            <p:ph type="body" sz="quarter" idx="16" hasCustomPrompt="1"/>
          </p:nvPr>
        </p:nvSpPr>
        <p:spPr>
          <a:xfrm>
            <a:off x="4161000" y="4492388"/>
            <a:ext cx="37260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3" name="Textplatzhalter 7"/>
          <p:cNvSpPr>
            <a:spLocks noGrp="1"/>
          </p:cNvSpPr>
          <p:nvPr>
            <p:ph type="body" sz="quarter" idx="17" hasCustomPrompt="1"/>
          </p:nvPr>
        </p:nvSpPr>
        <p:spPr>
          <a:xfrm>
            <a:off x="8184352" y="4492388"/>
            <a:ext cx="37260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endParaRPr lang="en-US" dirty="0"/>
          </a:p>
        </p:txBody>
      </p:sp>
    </p:spTree>
    <p:extLst>
      <p:ext uri="{BB962C8B-B14F-4D97-AF65-F5344CB8AC3E}">
        <p14:creationId xmlns:p14="http://schemas.microsoft.com/office/powerpoint/2010/main" val="3438865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_Conclusion">
    <p:spTree>
      <p:nvGrpSpPr>
        <p:cNvPr id="1" name=""/>
        <p:cNvGrpSpPr/>
        <p:nvPr/>
      </p:nvGrpSpPr>
      <p:grpSpPr>
        <a:xfrm>
          <a:off x="0" y="0"/>
          <a:ext cx="0" cy="0"/>
          <a:chOff x="0" y="0"/>
          <a:chExt cx="0" cy="0"/>
        </a:xfrm>
      </p:grpSpPr>
      <p:sp>
        <p:nvSpPr>
          <p:cNvPr id="5" name="Rechteck 4"/>
          <p:cNvSpPr/>
          <p:nvPr userDrawn="1"/>
        </p:nvSpPr>
        <p:spPr bwMode="ltGray">
          <a:xfrm>
            <a:off x="6874800" y="0"/>
            <a:ext cx="531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dirty="0"/>
          </a:p>
        </p:txBody>
      </p:sp>
      <p:sp>
        <p:nvSpPr>
          <p:cNvPr id="2" name="Titel 1"/>
          <p:cNvSpPr>
            <a:spLocks noGrp="1"/>
          </p:cNvSpPr>
          <p:nvPr>
            <p:ph type="title" hasCustomPrompt="1"/>
          </p:nvPr>
        </p:nvSpPr>
        <p:spPr>
          <a:xfrm>
            <a:off x="989014" y="1169837"/>
            <a:ext cx="5317200"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989013" y="2549525"/>
            <a:ext cx="53172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accent1"/>
                </a:solidFill>
              </a:defRPr>
            </a:lvl1pPr>
          </a:lstStyle>
          <a:p>
            <a:pPr lvl="0"/>
            <a:r>
              <a:rPr lang="en-US" dirty="0"/>
              <a:t>Chapter title</a:t>
            </a:r>
          </a:p>
        </p:txBody>
      </p:sp>
      <p:sp>
        <p:nvSpPr>
          <p:cNvPr id="17" name="Textplatzhalter 7"/>
          <p:cNvSpPr>
            <a:spLocks noGrp="1"/>
          </p:cNvSpPr>
          <p:nvPr>
            <p:ph type="body" sz="quarter" idx="15" hasCustomPrompt="1"/>
          </p:nvPr>
        </p:nvSpPr>
        <p:spPr bwMode="ltGray">
          <a:xfrm>
            <a:off x="7400925" y="2549525"/>
            <a:ext cx="4503738" cy="1656000"/>
          </a:xfrm>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0"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endParaRPr lang="en-US" dirty="0"/>
          </a:p>
        </p:txBody>
      </p:sp>
      <p:pic>
        <p:nvPicPr>
          <p:cNvPr id="11" name="Grafik 10">
            <a:extLst>
              <a:ext uri="{FF2B5EF4-FFF2-40B4-BE49-F238E27FC236}">
                <a16:creationId xmlns:a16="http://schemas.microsoft.com/office/drawing/2014/main" id="{2AA1EC6B-943E-48EE-87AB-5042EFD24AC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105331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_Picture_left">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360843" y="1160463"/>
            <a:ext cx="7543820" cy="1986498"/>
          </a:xfrm>
        </p:spPr>
        <p:txBody>
          <a:bodyPr anchor="b"/>
          <a:lstStyle>
            <a:lvl1pPr algn="l">
              <a:defRPr sz="4200">
                <a:solidFill>
                  <a:schemeClr val="bg1"/>
                </a:solidFill>
              </a:defRPr>
            </a:lvl1pPr>
          </a:lstStyle>
          <a:p>
            <a:r>
              <a:rPr lang="en-US" dirty="0"/>
              <a:t>Presentation title,</a:t>
            </a:r>
            <a:br>
              <a:rPr lang="en-US" dirty="0"/>
            </a:br>
            <a:r>
              <a:rPr lang="en-US" dirty="0"/>
              <a:t>42pt, bold</a:t>
            </a:r>
            <a:br>
              <a:rPr lang="en-US" dirty="0"/>
            </a:br>
            <a:r>
              <a:rPr lang="en-US" dirty="0"/>
              <a:t>max. 3 lines</a:t>
            </a:r>
          </a:p>
        </p:txBody>
      </p:sp>
      <p:sp>
        <p:nvSpPr>
          <p:cNvPr id="3" name="Untertitel 2"/>
          <p:cNvSpPr>
            <a:spLocks noGrp="1"/>
          </p:cNvSpPr>
          <p:nvPr>
            <p:ph type="subTitle" idx="1" hasCustomPrompt="1"/>
          </p:nvPr>
        </p:nvSpPr>
        <p:spPr>
          <a:xfrm>
            <a:off x="4360842"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20pt, max. 1 line</a:t>
            </a:r>
          </a:p>
        </p:txBody>
      </p:sp>
      <p:sp>
        <p:nvSpPr>
          <p:cNvPr id="11" name="Textplatzhalter 10"/>
          <p:cNvSpPr>
            <a:spLocks noGrp="1"/>
          </p:cNvSpPr>
          <p:nvPr>
            <p:ph type="body" sz="quarter" idx="10" hasCustomPrompt="1"/>
          </p:nvPr>
        </p:nvSpPr>
        <p:spPr>
          <a:xfrm>
            <a:off x="4360842" y="3950237"/>
            <a:ext cx="7543820" cy="186190"/>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cap="all" baseline="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C0814"/>
                </a:solidFill>
                <a:effectLst/>
                <a:uLnTx/>
                <a:uFillTx/>
                <a:latin typeface="Verdana" panose="020B0604030504040204" pitchFamily="34" charset="0"/>
                <a:ea typeface="Verdana" panose="020B0604030504040204" pitchFamily="34" charset="0"/>
                <a:cs typeface="Verdana" panose="020B0604030504040204" pitchFamily="34" charset="0"/>
              </a:rPr>
              <a:t>DATE, 12PT, BLACK, CAPITAL LETTERS</a:t>
            </a:r>
          </a:p>
        </p:txBody>
      </p:sp>
      <p:pic>
        <p:nvPicPr>
          <p:cNvPr id="6" name="Image 7">
            <a:extLst>
              <a:ext uri="{FF2B5EF4-FFF2-40B4-BE49-F238E27FC236}">
                <a16:creationId xmlns:a16="http://schemas.microsoft.com/office/drawing/2014/main" id="{F5970FD9-0633-6F48-BD30-5F22C3005E9A}"/>
              </a:ext>
            </a:extLst>
          </p:cNvPr>
          <p:cNvPicPr>
            <a:picLocks noChangeAspect="1"/>
          </p:cNvPicPr>
          <p:nvPr userDrawn="1"/>
        </p:nvPicPr>
        <p:blipFill>
          <a:blip r:embed="rId2"/>
          <a:stretch>
            <a:fillRect/>
          </a:stretch>
        </p:blipFill>
        <p:spPr>
          <a:xfrm>
            <a:off x="-6773" y="0"/>
            <a:ext cx="3084286" cy="6858000"/>
          </a:xfrm>
          <a:prstGeom prst="rect">
            <a:avLst/>
          </a:prstGeom>
        </p:spPr>
      </p:pic>
      <p:pic>
        <p:nvPicPr>
          <p:cNvPr id="7" name="Grafik 6">
            <a:extLst>
              <a:ext uri="{FF2B5EF4-FFF2-40B4-BE49-F238E27FC236}">
                <a16:creationId xmlns:a16="http://schemas.microsoft.com/office/drawing/2014/main" id="{F5D7BEA1-3610-4AFC-AC2F-F022F434A2D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06309" y="5926059"/>
            <a:ext cx="2622429" cy="863967"/>
          </a:xfrm>
          <a:prstGeom prst="rect">
            <a:avLst/>
          </a:prstGeom>
        </p:spPr>
      </p:pic>
    </p:spTree>
    <p:extLst>
      <p:ext uri="{BB962C8B-B14F-4D97-AF65-F5344CB8AC3E}">
        <p14:creationId xmlns:p14="http://schemas.microsoft.com/office/powerpoint/2010/main" val="24309708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ent_Quote">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948941" y="1918496"/>
            <a:ext cx="6294119" cy="2623024"/>
          </a:xfrm>
        </p:spPr>
        <p:txBody>
          <a:bodyPr anchor="ctr"/>
          <a:lstStyle>
            <a:lvl1pPr algn="ctr">
              <a:defRPr sz="4200" baseline="0">
                <a:solidFill>
                  <a:schemeClr val="bg1"/>
                </a:solidFill>
              </a:defRPr>
            </a:lvl1pPr>
          </a:lstStyle>
          <a:p>
            <a:r>
              <a:rPr lang="en-US" dirty="0"/>
              <a:t>Quote, 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7" name="Untertitel 2"/>
          <p:cNvSpPr>
            <a:spLocks noGrp="1"/>
          </p:cNvSpPr>
          <p:nvPr>
            <p:ph type="subTitle" idx="1" hasCustomPrompt="1"/>
          </p:nvPr>
        </p:nvSpPr>
        <p:spPr>
          <a:xfrm>
            <a:off x="2948940" y="4676395"/>
            <a:ext cx="6294120" cy="607985"/>
          </a:xfrm>
        </p:spPr>
        <p:txBody>
          <a:bodyPr/>
          <a:lstStyle>
            <a:lvl1pPr marL="0" indent="0" algn="ctr">
              <a:buNone/>
              <a:defRPr sz="1500" b="1"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 15pt, bold, capital letters</a:t>
            </a:r>
          </a:p>
        </p:txBody>
      </p:sp>
      <p:sp>
        <p:nvSpPr>
          <p:cNvPr id="8" name="Textplatzhalter 4"/>
          <p:cNvSpPr>
            <a:spLocks noGrp="1"/>
          </p:cNvSpPr>
          <p:nvPr>
            <p:ph type="body" sz="quarter" idx="12"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grpSp>
        <p:nvGrpSpPr>
          <p:cNvPr id="5" name="Gruppieren 4"/>
          <p:cNvGrpSpPr/>
          <p:nvPr userDrawn="1"/>
        </p:nvGrpSpPr>
        <p:grpSpPr>
          <a:xfrm>
            <a:off x="2012909" y="1918497"/>
            <a:ext cx="8166183" cy="2966985"/>
            <a:chOff x="2124513" y="1918497"/>
            <a:chExt cx="8166183" cy="2966985"/>
          </a:xfrm>
        </p:grpSpPr>
        <p:pic>
          <p:nvPicPr>
            <p:cNvPr id="10" name="Image 12"/>
            <p:cNvPicPr>
              <a:picLocks noChangeAspect="1"/>
            </p:cNvPicPr>
            <p:nvPr userDrawn="1"/>
          </p:nvPicPr>
          <p:blipFill>
            <a:blip r:embed="rId2"/>
            <a:stretch>
              <a:fillRect/>
            </a:stretch>
          </p:blipFill>
          <p:spPr>
            <a:xfrm>
              <a:off x="2124513" y="1918497"/>
              <a:ext cx="657503" cy="2966985"/>
            </a:xfrm>
            <a:prstGeom prst="rect">
              <a:avLst/>
            </a:prstGeom>
          </p:spPr>
        </p:pic>
        <p:pic>
          <p:nvPicPr>
            <p:cNvPr id="11" name="Image 14"/>
            <p:cNvPicPr>
              <a:picLocks noChangeAspect="1"/>
            </p:cNvPicPr>
            <p:nvPr userDrawn="1"/>
          </p:nvPicPr>
          <p:blipFill>
            <a:blip r:embed="rId2"/>
            <a:stretch>
              <a:fillRect/>
            </a:stretch>
          </p:blipFill>
          <p:spPr>
            <a:xfrm rot="10800000">
              <a:off x="9633193" y="1918497"/>
              <a:ext cx="657503" cy="2966985"/>
            </a:xfrm>
            <a:prstGeom prst="rect">
              <a:avLst/>
            </a:prstGeom>
          </p:spPr>
        </p:pic>
      </p:grpSp>
      <p:sp>
        <p:nvSpPr>
          <p:cNvPr id="12"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endParaRPr lang="en-US" dirty="0"/>
          </a:p>
        </p:txBody>
      </p:sp>
      <p:pic>
        <p:nvPicPr>
          <p:cNvPr id="13" name="Grafik 12">
            <a:extLst>
              <a:ext uri="{FF2B5EF4-FFF2-40B4-BE49-F238E27FC236}">
                <a16:creationId xmlns:a16="http://schemas.microsoft.com/office/drawing/2014/main" id="{F2BFAE9A-D4BE-4142-A99D-7B426D9C0A30}"/>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2578660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ent_Statement">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948941" y="2346960"/>
            <a:ext cx="6294119" cy="824467"/>
          </a:xfrm>
        </p:spPr>
        <p:txBody>
          <a:bodyPr anchor="b"/>
          <a:lstStyle>
            <a:lvl1pPr algn="ctr">
              <a:defRPr sz="2400" baseline="0">
                <a:solidFill>
                  <a:schemeClr val="tx1"/>
                </a:solidFill>
              </a:defRPr>
            </a:lvl1pPr>
          </a:lstStyle>
          <a:p>
            <a:r>
              <a:rPr lang="en-US" dirty="0"/>
              <a:t>Statement, 24pt,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8" name="Textplatzhalter 4"/>
          <p:cNvSpPr>
            <a:spLocks noGrp="1"/>
          </p:cNvSpPr>
          <p:nvPr>
            <p:ph type="body" sz="quarter" idx="12"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grpSp>
        <p:nvGrpSpPr>
          <p:cNvPr id="5" name="Gruppieren 4"/>
          <p:cNvGrpSpPr/>
          <p:nvPr userDrawn="1"/>
        </p:nvGrpSpPr>
        <p:grpSpPr>
          <a:xfrm>
            <a:off x="2012909" y="1918497"/>
            <a:ext cx="8166183" cy="2966985"/>
            <a:chOff x="2124513" y="1918497"/>
            <a:chExt cx="8166183" cy="2966985"/>
          </a:xfrm>
        </p:grpSpPr>
        <p:pic>
          <p:nvPicPr>
            <p:cNvPr id="10" name="Image 12"/>
            <p:cNvPicPr>
              <a:picLocks noChangeAspect="1"/>
            </p:cNvPicPr>
            <p:nvPr userDrawn="1"/>
          </p:nvPicPr>
          <p:blipFill>
            <a:blip r:embed="rId2"/>
            <a:stretch>
              <a:fillRect/>
            </a:stretch>
          </p:blipFill>
          <p:spPr>
            <a:xfrm>
              <a:off x="2124513" y="1918497"/>
              <a:ext cx="657503" cy="2966985"/>
            </a:xfrm>
            <a:prstGeom prst="rect">
              <a:avLst/>
            </a:prstGeom>
          </p:spPr>
        </p:pic>
        <p:pic>
          <p:nvPicPr>
            <p:cNvPr id="11" name="Image 14"/>
            <p:cNvPicPr>
              <a:picLocks noChangeAspect="1"/>
            </p:cNvPicPr>
            <p:nvPr userDrawn="1"/>
          </p:nvPicPr>
          <p:blipFill>
            <a:blip r:embed="rId2"/>
            <a:stretch>
              <a:fillRect/>
            </a:stretch>
          </p:blipFill>
          <p:spPr>
            <a:xfrm rot="10800000">
              <a:off x="9633193" y="1918497"/>
              <a:ext cx="657503" cy="2966985"/>
            </a:xfrm>
            <a:prstGeom prst="rect">
              <a:avLst/>
            </a:prstGeom>
          </p:spPr>
        </p:pic>
      </p:gr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endParaRPr lang="en-US" dirty="0"/>
          </a:p>
        </p:txBody>
      </p:sp>
      <p:sp>
        <p:nvSpPr>
          <p:cNvPr id="7" name="Textplatzhalter 6">
            <a:extLst>
              <a:ext uri="{FF2B5EF4-FFF2-40B4-BE49-F238E27FC236}">
                <a16:creationId xmlns:a16="http://schemas.microsoft.com/office/drawing/2014/main" id="{E6542259-5C42-4B5C-8BFE-C3D877E21CBC}"/>
              </a:ext>
            </a:extLst>
          </p:cNvPr>
          <p:cNvSpPr>
            <a:spLocks noGrp="1"/>
          </p:cNvSpPr>
          <p:nvPr>
            <p:ph type="body" sz="quarter" idx="14" hasCustomPrompt="1"/>
          </p:nvPr>
        </p:nvSpPr>
        <p:spPr>
          <a:xfrm>
            <a:off x="2949575" y="3307080"/>
            <a:ext cx="6292850" cy="1204912"/>
          </a:xfrm>
        </p:spPr>
        <p:txBody>
          <a:bodyPr/>
          <a:lstStyle>
            <a:lvl1pPr algn="ctr">
              <a:defRPr sz="1100" b="0">
                <a:solidFill>
                  <a:schemeClr val="bg1"/>
                </a:solidFill>
              </a:defRPr>
            </a:lvl1pPr>
            <a:lvl2pPr algn="ctr">
              <a:defRPr sz="1100" b="0">
                <a:solidFill>
                  <a:schemeClr val="bg1"/>
                </a:solidFill>
              </a:defRPr>
            </a:lvl2pPr>
            <a:lvl3pPr algn="ctr">
              <a:defRPr sz="1100" b="0">
                <a:solidFill>
                  <a:schemeClr val="bg1"/>
                </a:solidFill>
              </a:defRPr>
            </a:lvl3pPr>
            <a:lvl4pPr algn="ctr">
              <a:defRPr sz="1100" b="0">
                <a:solidFill>
                  <a:schemeClr val="bg1"/>
                </a:solidFill>
              </a:defRPr>
            </a:lvl4pPr>
            <a:lvl5pPr algn="ctr">
              <a:defRPr sz="1100" b="0">
                <a:solidFill>
                  <a:schemeClr val="bg1"/>
                </a:solidFill>
              </a:defRPr>
            </a:lvl5pPr>
          </a:lstStyle>
          <a:p>
            <a:pPr lvl="0"/>
            <a:r>
              <a:rPr lang="en-GB" noProof="0" dirty="0"/>
              <a:t>Flowing text level, 11 </a:t>
            </a:r>
            <a:r>
              <a:rPr lang="en-GB" noProof="0" dirty="0" err="1"/>
              <a:t>pt</a:t>
            </a:r>
            <a:endParaRPr lang="en-GB" noProof="0" dirty="0"/>
          </a:p>
        </p:txBody>
      </p:sp>
      <p:pic>
        <p:nvPicPr>
          <p:cNvPr id="12" name="Grafik 11">
            <a:extLst>
              <a:ext uri="{FF2B5EF4-FFF2-40B4-BE49-F238E27FC236}">
                <a16:creationId xmlns:a16="http://schemas.microsoft.com/office/drawing/2014/main" id="{8E36D6B8-34E1-4D4D-98B3-C61E32029F30}"/>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3851247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slide_Black">
    <p:bg>
      <p:bgPr>
        <a:solidFill>
          <a:schemeClr val="tx1"/>
        </a:solidFill>
        <a:effectLst/>
      </p:bgPr>
    </p:bg>
    <p:spTree>
      <p:nvGrpSpPr>
        <p:cNvPr id="1" name=""/>
        <p:cNvGrpSpPr/>
        <p:nvPr/>
      </p:nvGrpSpPr>
      <p:grpSpPr>
        <a:xfrm>
          <a:off x="0" y="0"/>
          <a:ext cx="0" cy="0"/>
          <a:chOff x="0" y="0"/>
          <a:chExt cx="0" cy="0"/>
        </a:xfrm>
      </p:grpSpPr>
      <p:sp>
        <p:nvSpPr>
          <p:cNvPr id="6" name="ZoneTexte 7"/>
          <p:cNvSpPr txBox="1"/>
          <p:nvPr userDrawn="1"/>
        </p:nvSpPr>
        <p:spPr>
          <a:xfrm>
            <a:off x="9939337" y="6362807"/>
            <a:ext cx="1965325" cy="264688"/>
          </a:xfrm>
          <a:prstGeom prst="rect">
            <a:avLst/>
          </a:prstGeom>
          <a:noFill/>
        </p:spPr>
        <p:txBody>
          <a:bodyPr wrap="square" lIns="0" tIns="0" rIns="0" bIns="0" rtlCol="0" anchor="ctr">
            <a:noAutofit/>
          </a:bodyPr>
          <a:lstStyle/>
          <a:p>
            <a:pPr algn="r">
              <a:lnSpc>
                <a:spcPct val="80000"/>
              </a:lnSpc>
            </a:pPr>
            <a:r>
              <a:rPr lang="en-US" sz="1400" b="1" dirty="0">
                <a:solidFill>
                  <a:srgbClr val="805CE5"/>
                </a:solidFill>
                <a:latin typeface="Verdana" panose="020B0604030504040204" pitchFamily="34" charset="0"/>
                <a:ea typeface="Verdana" panose="020B0604030504040204" pitchFamily="34" charset="0"/>
                <a:cs typeface="Verdana" panose="020B0604030504040204" pitchFamily="34" charset="0"/>
              </a:rPr>
              <a:t>expleogroup.com</a:t>
            </a:r>
          </a:p>
        </p:txBody>
      </p:sp>
      <p:pic>
        <p:nvPicPr>
          <p:cNvPr id="9" name="Grafik 8">
            <a:extLst>
              <a:ext uri="{FF2B5EF4-FFF2-40B4-BE49-F238E27FC236}">
                <a16:creationId xmlns:a16="http://schemas.microsoft.com/office/drawing/2014/main" id="{15B3DD9F-06AE-4950-9B98-9D656A2EC4A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4723" y="2197100"/>
            <a:ext cx="4757766" cy="1567460"/>
          </a:xfrm>
          <a:prstGeom prst="rect">
            <a:avLst/>
          </a:prstGeom>
        </p:spPr>
      </p:pic>
      <p:sp>
        <p:nvSpPr>
          <p:cNvPr id="4" name="Textfeld 3">
            <a:extLst>
              <a:ext uri="{FF2B5EF4-FFF2-40B4-BE49-F238E27FC236}">
                <a16:creationId xmlns:a16="http://schemas.microsoft.com/office/drawing/2014/main" id="{EC395935-B820-426F-B6B7-1E382F11D82C}"/>
              </a:ext>
            </a:extLst>
          </p:cNvPr>
          <p:cNvSpPr txBox="1"/>
          <p:nvPr userDrawn="1"/>
        </p:nvSpPr>
        <p:spPr>
          <a:xfrm>
            <a:off x="3983942" y="3479679"/>
            <a:ext cx="4210050" cy="200055"/>
          </a:xfrm>
          <a:prstGeom prst="rect">
            <a:avLst/>
          </a:prstGeom>
          <a:noFill/>
        </p:spPr>
        <p:txBody>
          <a:bodyPr wrap="square" lIns="0" tIns="0" rIns="0" bIns="0" rtlCol="0">
            <a:spAutoFit/>
          </a:bodyPr>
          <a:lstStyle/>
          <a:p>
            <a:pPr algn="ctr"/>
            <a:r>
              <a:rPr lang="en-US" sz="1300" b="1" noProof="0" dirty="0">
                <a:solidFill>
                  <a:schemeClr val="bg1"/>
                </a:solidFill>
              </a:rPr>
              <a:t>Think bold, act reliable</a:t>
            </a:r>
            <a:endParaRPr lang="de-DE" sz="1300" b="1" dirty="0" err="1">
              <a:solidFill>
                <a:schemeClr val="bg1"/>
              </a:solidFill>
            </a:endParaRPr>
          </a:p>
        </p:txBody>
      </p:sp>
      <p:sp>
        <p:nvSpPr>
          <p:cNvPr id="11" name="Textplatzhalter 7">
            <a:extLst>
              <a:ext uri="{FF2B5EF4-FFF2-40B4-BE49-F238E27FC236}">
                <a16:creationId xmlns:a16="http://schemas.microsoft.com/office/drawing/2014/main" id="{2CA68B89-F2AB-4C3C-ADF3-1F9A973ED363}"/>
              </a:ext>
            </a:extLst>
          </p:cNvPr>
          <p:cNvSpPr>
            <a:spLocks noGrp="1"/>
          </p:cNvSpPr>
          <p:nvPr>
            <p:ph type="body" sz="quarter" idx="13" hasCustomPrompt="1"/>
          </p:nvPr>
        </p:nvSpPr>
        <p:spPr>
          <a:xfrm>
            <a:off x="982663" y="5593080"/>
            <a:ext cx="4579937" cy="286597"/>
          </a:xfrm>
        </p:spPr>
        <p:txBody>
          <a:bodyPr anchor="t" anchorCtr="0"/>
          <a:lstStyle>
            <a:lvl1pPr>
              <a:spcBef>
                <a:spcPts val="300"/>
              </a:spcBef>
              <a:defRPr>
                <a:solidFill>
                  <a:schemeClr val="bg1"/>
                </a:solidFill>
              </a:defRPr>
            </a:lvl1pPr>
            <a:lvl2pPr>
              <a:spcBef>
                <a:spcPts val="300"/>
              </a:spcBef>
              <a:defRPr>
                <a:solidFill>
                  <a:schemeClr val="tx2"/>
                </a:solidFill>
              </a:defRPr>
            </a:lvl2pPr>
          </a:lstStyle>
          <a:p>
            <a:pPr lvl="0"/>
            <a:r>
              <a:rPr lang="de-DE" dirty="0"/>
              <a:t>Name Last Name</a:t>
            </a:r>
          </a:p>
        </p:txBody>
      </p:sp>
      <p:sp>
        <p:nvSpPr>
          <p:cNvPr id="12" name="Untertitel 2">
            <a:extLst>
              <a:ext uri="{FF2B5EF4-FFF2-40B4-BE49-F238E27FC236}">
                <a16:creationId xmlns:a16="http://schemas.microsoft.com/office/drawing/2014/main" id="{47E7C8B8-7F34-403C-83C0-B85862D7457B}"/>
              </a:ext>
            </a:extLst>
          </p:cNvPr>
          <p:cNvSpPr>
            <a:spLocks noGrp="1"/>
          </p:cNvSpPr>
          <p:nvPr>
            <p:ph type="subTitle" idx="1" hasCustomPrompt="1"/>
          </p:nvPr>
        </p:nvSpPr>
        <p:spPr>
          <a:xfrm>
            <a:off x="982661" y="5870152"/>
            <a:ext cx="4579939" cy="757343"/>
          </a:xfrm>
          <a:prstGeom prst="rect">
            <a:avLst/>
          </a:prstGeom>
        </p:spPr>
        <p:txBody>
          <a:bodyPr lIns="0" tIns="0" rIns="0" bIns="0">
            <a:noAutofit/>
          </a:bodyPr>
          <a:lstStyle>
            <a:lvl1pPr marL="0" marR="0" indent="0" algn="l" defTabSz="914400" rtl="0" eaLnBrk="1" fontAlgn="auto" latinLnBrk="0" hangingPunct="1">
              <a:lnSpc>
                <a:spcPct val="140000"/>
              </a:lnSpc>
              <a:spcBef>
                <a:spcPts val="0"/>
              </a:spcBef>
              <a:spcAft>
                <a:spcPts val="0"/>
              </a:spcAft>
              <a:buClrTx/>
              <a:buSzTx/>
              <a:buFont typeface="Arial" pitchFamily="34" charset="0"/>
              <a:buNone/>
              <a:tabLst/>
              <a:defRPr lang="de-DE" sz="1100" b="0" kern="1200" noProof="0" smtClean="0">
                <a:solidFill>
                  <a:schemeClr val="bg1"/>
                </a:solidFill>
                <a:latin typeface="+mn-lt"/>
                <a:ea typeface="+mn-ea"/>
                <a:cs typeface="+mn-cs"/>
                <a:sym typeface="Symbol" panose="05050102010706020507" pitchFamily="18" charset="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Position  City  Country</a:t>
            </a:r>
            <a:br>
              <a:rPr lang="en-GB" noProof="0" dirty="0"/>
            </a:br>
            <a:r>
              <a:rPr lang="en-GB" noProof="0" dirty="0"/>
              <a:t>T. +33 01 02 03 04 05 • M. +33 (0) 602 03 04 05</a:t>
            </a:r>
            <a:br>
              <a:rPr lang="en-GB" noProof="0" dirty="0"/>
            </a:br>
            <a:r>
              <a:rPr lang="en-GB" noProof="0" dirty="0"/>
              <a:t>name@expleogroup.com</a:t>
            </a:r>
          </a:p>
          <a:p>
            <a:endParaRPr lang="en-GB" noProof="0" dirty="0"/>
          </a:p>
        </p:txBody>
      </p:sp>
    </p:spTree>
    <p:extLst>
      <p:ext uri="{BB962C8B-B14F-4D97-AF65-F5344CB8AC3E}">
        <p14:creationId xmlns:p14="http://schemas.microsoft.com/office/powerpoint/2010/main" val="835511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ndslide_White">
    <p:bg>
      <p:bgPr>
        <a:solidFill>
          <a:schemeClr val="bg1"/>
        </a:solidFill>
        <a:effectLst/>
      </p:bgPr>
    </p:bg>
    <p:spTree>
      <p:nvGrpSpPr>
        <p:cNvPr id="1" name=""/>
        <p:cNvGrpSpPr/>
        <p:nvPr/>
      </p:nvGrpSpPr>
      <p:grpSpPr>
        <a:xfrm>
          <a:off x="0" y="0"/>
          <a:ext cx="0" cy="0"/>
          <a:chOff x="0" y="0"/>
          <a:chExt cx="0" cy="0"/>
        </a:xfrm>
      </p:grpSpPr>
      <p:sp>
        <p:nvSpPr>
          <p:cNvPr id="7" name="ZoneTexte 7"/>
          <p:cNvSpPr txBox="1"/>
          <p:nvPr userDrawn="1"/>
        </p:nvSpPr>
        <p:spPr>
          <a:xfrm>
            <a:off x="9939337" y="6362807"/>
            <a:ext cx="1965325" cy="264688"/>
          </a:xfrm>
          <a:prstGeom prst="rect">
            <a:avLst/>
          </a:prstGeom>
          <a:noFill/>
        </p:spPr>
        <p:txBody>
          <a:bodyPr wrap="square" lIns="0" tIns="0" rIns="0" bIns="0" rtlCol="0" anchor="ctr">
            <a:noAutofit/>
          </a:bodyPr>
          <a:lstStyle/>
          <a:p>
            <a:pPr algn="r">
              <a:lnSpc>
                <a:spcPct val="80000"/>
              </a:lnSpc>
            </a:pPr>
            <a:r>
              <a:rPr lang="en-US" sz="1400" b="1" dirty="0">
                <a:solidFill>
                  <a:schemeClr val="accent1"/>
                </a:solidFill>
                <a:latin typeface="Verdana" panose="020B0604030504040204" pitchFamily="34" charset="0"/>
                <a:ea typeface="Verdana" panose="020B0604030504040204" pitchFamily="34" charset="0"/>
                <a:cs typeface="Verdana" panose="020B0604030504040204" pitchFamily="34" charset="0"/>
              </a:rPr>
              <a:t>expleogroup.com</a:t>
            </a:r>
          </a:p>
        </p:txBody>
      </p:sp>
      <p:pic>
        <p:nvPicPr>
          <p:cNvPr id="9" name="Grafik 8">
            <a:extLst>
              <a:ext uri="{FF2B5EF4-FFF2-40B4-BE49-F238E27FC236}">
                <a16:creationId xmlns:a16="http://schemas.microsoft.com/office/drawing/2014/main" id="{FB556BCE-1D37-4F04-BE99-188FE11E706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4723" y="2197100"/>
            <a:ext cx="4757766" cy="1567460"/>
          </a:xfrm>
          <a:prstGeom prst="rect">
            <a:avLst/>
          </a:prstGeom>
        </p:spPr>
      </p:pic>
      <p:sp>
        <p:nvSpPr>
          <p:cNvPr id="10" name="Textfeld 9">
            <a:extLst>
              <a:ext uri="{FF2B5EF4-FFF2-40B4-BE49-F238E27FC236}">
                <a16:creationId xmlns:a16="http://schemas.microsoft.com/office/drawing/2014/main" id="{A419E1E8-6E9D-4797-9AFA-D329190C4B62}"/>
              </a:ext>
            </a:extLst>
          </p:cNvPr>
          <p:cNvSpPr txBox="1"/>
          <p:nvPr userDrawn="1"/>
        </p:nvSpPr>
        <p:spPr>
          <a:xfrm>
            <a:off x="3983942" y="3479679"/>
            <a:ext cx="4210050" cy="200055"/>
          </a:xfrm>
          <a:prstGeom prst="rect">
            <a:avLst/>
          </a:prstGeom>
          <a:noFill/>
        </p:spPr>
        <p:txBody>
          <a:bodyPr wrap="square" lIns="0" tIns="0" rIns="0" bIns="0" rtlCol="0">
            <a:spAutoFit/>
          </a:bodyPr>
          <a:lstStyle/>
          <a:p>
            <a:pPr algn="ctr"/>
            <a:r>
              <a:rPr lang="en-US" sz="1300" b="1" noProof="0" dirty="0">
                <a:solidFill>
                  <a:schemeClr val="accent1"/>
                </a:solidFill>
              </a:rPr>
              <a:t>Think bold, act reliable</a:t>
            </a:r>
            <a:endParaRPr lang="de-DE" sz="1300" b="1" dirty="0" err="1">
              <a:solidFill>
                <a:schemeClr val="accent1"/>
              </a:solidFill>
            </a:endParaRPr>
          </a:p>
        </p:txBody>
      </p:sp>
      <p:sp>
        <p:nvSpPr>
          <p:cNvPr id="17" name="Textplatzhalter 7">
            <a:extLst>
              <a:ext uri="{FF2B5EF4-FFF2-40B4-BE49-F238E27FC236}">
                <a16:creationId xmlns:a16="http://schemas.microsoft.com/office/drawing/2014/main" id="{250225B8-96F0-47E1-9257-1CC876458949}"/>
              </a:ext>
            </a:extLst>
          </p:cNvPr>
          <p:cNvSpPr>
            <a:spLocks noGrp="1"/>
          </p:cNvSpPr>
          <p:nvPr>
            <p:ph type="body" sz="quarter" idx="14" hasCustomPrompt="1"/>
          </p:nvPr>
        </p:nvSpPr>
        <p:spPr>
          <a:xfrm>
            <a:off x="982663" y="5593080"/>
            <a:ext cx="4579937" cy="286597"/>
          </a:xfrm>
        </p:spPr>
        <p:txBody>
          <a:bodyPr anchor="t" anchorCtr="0"/>
          <a:lstStyle>
            <a:lvl1pPr>
              <a:spcBef>
                <a:spcPts val="300"/>
              </a:spcBef>
              <a:defRPr>
                <a:solidFill>
                  <a:schemeClr val="tx1"/>
                </a:solidFill>
              </a:defRPr>
            </a:lvl1pPr>
            <a:lvl2pPr>
              <a:spcBef>
                <a:spcPts val="300"/>
              </a:spcBef>
              <a:defRPr>
                <a:solidFill>
                  <a:schemeClr val="tx2"/>
                </a:solidFill>
              </a:defRPr>
            </a:lvl2pPr>
          </a:lstStyle>
          <a:p>
            <a:pPr lvl="0"/>
            <a:r>
              <a:rPr lang="de-DE" dirty="0"/>
              <a:t>Name Last Name</a:t>
            </a:r>
          </a:p>
        </p:txBody>
      </p:sp>
      <p:sp>
        <p:nvSpPr>
          <p:cNvPr id="19" name="Untertitel 2">
            <a:extLst>
              <a:ext uri="{FF2B5EF4-FFF2-40B4-BE49-F238E27FC236}">
                <a16:creationId xmlns:a16="http://schemas.microsoft.com/office/drawing/2014/main" id="{D2FB4B49-9D82-4C33-89FC-33AB6BCFCABD}"/>
              </a:ext>
            </a:extLst>
          </p:cNvPr>
          <p:cNvSpPr>
            <a:spLocks noGrp="1"/>
          </p:cNvSpPr>
          <p:nvPr>
            <p:ph type="subTitle" idx="1" hasCustomPrompt="1"/>
          </p:nvPr>
        </p:nvSpPr>
        <p:spPr>
          <a:xfrm>
            <a:off x="982661" y="5870152"/>
            <a:ext cx="4579939" cy="757343"/>
          </a:xfrm>
          <a:prstGeom prst="rect">
            <a:avLst/>
          </a:prstGeom>
        </p:spPr>
        <p:txBody>
          <a:bodyPr lIns="0" tIns="0" rIns="0" bIns="0">
            <a:noAutofit/>
          </a:bodyPr>
          <a:lstStyle>
            <a:lvl1pPr marL="0" marR="0" indent="0" algn="l" defTabSz="914400" rtl="0" eaLnBrk="1" fontAlgn="auto" latinLnBrk="0" hangingPunct="1">
              <a:lnSpc>
                <a:spcPct val="140000"/>
              </a:lnSpc>
              <a:spcBef>
                <a:spcPts val="0"/>
              </a:spcBef>
              <a:spcAft>
                <a:spcPts val="0"/>
              </a:spcAft>
              <a:buClrTx/>
              <a:buSzTx/>
              <a:buFont typeface="Arial" pitchFamily="34" charset="0"/>
              <a:buNone/>
              <a:tabLst/>
              <a:defRPr lang="de-DE" sz="1100" b="0" kern="1200" noProof="0" smtClean="0">
                <a:solidFill>
                  <a:schemeClr val="tx2"/>
                </a:solidFill>
                <a:latin typeface="+mn-lt"/>
                <a:ea typeface="+mn-ea"/>
                <a:cs typeface="+mn-cs"/>
                <a:sym typeface="Symbol" panose="05050102010706020507" pitchFamily="18" charset="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Position  City  Country</a:t>
            </a:r>
            <a:br>
              <a:rPr lang="en-GB" noProof="0" dirty="0"/>
            </a:br>
            <a:r>
              <a:rPr lang="en-GB" noProof="0" dirty="0"/>
              <a:t>T. +33 01 02 03 04 05 • M. +33 (0) 602 03 04 05</a:t>
            </a:r>
            <a:br>
              <a:rPr lang="en-GB" noProof="0" dirty="0"/>
            </a:br>
            <a:r>
              <a:rPr lang="en-GB" noProof="0" dirty="0"/>
              <a:t>name@expleogroup.com</a:t>
            </a:r>
          </a:p>
          <a:p>
            <a:endParaRPr lang="en-GB" noProof="0" dirty="0"/>
          </a:p>
        </p:txBody>
      </p:sp>
    </p:spTree>
    <p:extLst>
      <p:ext uri="{BB962C8B-B14F-4D97-AF65-F5344CB8AC3E}">
        <p14:creationId xmlns:p14="http://schemas.microsoft.com/office/powerpoint/2010/main" val="2818072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_Picture_left_2">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360843" y="1160463"/>
            <a:ext cx="7543820" cy="1986498"/>
          </a:xfrm>
        </p:spPr>
        <p:txBody>
          <a:bodyPr anchor="b"/>
          <a:lstStyle>
            <a:lvl1pPr algn="l">
              <a:defRPr sz="4200">
                <a:solidFill>
                  <a:schemeClr val="bg1"/>
                </a:solidFill>
              </a:defRPr>
            </a:lvl1pPr>
          </a:lstStyle>
          <a:p>
            <a:r>
              <a:rPr lang="en-US" dirty="0"/>
              <a:t>Presentation title,</a:t>
            </a:r>
            <a:br>
              <a:rPr lang="en-US" dirty="0"/>
            </a:br>
            <a:r>
              <a:rPr lang="en-US" dirty="0"/>
              <a:t>42pt, bold</a:t>
            </a:r>
            <a:br>
              <a:rPr lang="en-US" dirty="0"/>
            </a:br>
            <a:r>
              <a:rPr lang="en-US" dirty="0"/>
              <a:t>max. 3 lines</a:t>
            </a:r>
          </a:p>
        </p:txBody>
      </p:sp>
      <p:sp>
        <p:nvSpPr>
          <p:cNvPr id="3" name="Untertitel 2"/>
          <p:cNvSpPr>
            <a:spLocks noGrp="1"/>
          </p:cNvSpPr>
          <p:nvPr>
            <p:ph type="subTitle" idx="1" hasCustomPrompt="1"/>
          </p:nvPr>
        </p:nvSpPr>
        <p:spPr>
          <a:xfrm>
            <a:off x="4360842"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20pt, max. 1 line</a:t>
            </a:r>
          </a:p>
        </p:txBody>
      </p:sp>
      <p:sp>
        <p:nvSpPr>
          <p:cNvPr id="9" name="Bildplatzhalter 4"/>
          <p:cNvSpPr>
            <a:spLocks noGrp="1"/>
          </p:cNvSpPr>
          <p:nvPr>
            <p:ph type="pic" sz="quarter" idx="11" hasCustomPrompt="1"/>
          </p:nvPr>
        </p:nvSpPr>
        <p:spPr>
          <a:xfrm>
            <a:off x="-6350" y="0"/>
            <a:ext cx="3083863" cy="6858000"/>
          </a:xfrm>
          <a:pattFill prst="pct5">
            <a:fgClr>
              <a:schemeClr val="accent1"/>
            </a:fgClr>
            <a:bgClr>
              <a:schemeClr val="bg1"/>
            </a:bgClr>
          </a:pattFill>
        </p:spPr>
        <p:txBody>
          <a:bodyPr anchor="ctr"/>
          <a:lstStyle>
            <a:lvl1pPr algn="ctr">
              <a:defRPr sz="3600"/>
            </a:lvl1pPr>
          </a:lstStyle>
          <a:p>
            <a:r>
              <a:rPr lang="en-US" dirty="0"/>
              <a:t>Picture</a:t>
            </a:r>
          </a:p>
        </p:txBody>
      </p:sp>
      <p:sp>
        <p:nvSpPr>
          <p:cNvPr id="5" name="Textplatzhalter 4">
            <a:extLst>
              <a:ext uri="{FF2B5EF4-FFF2-40B4-BE49-F238E27FC236}">
                <a16:creationId xmlns:a16="http://schemas.microsoft.com/office/drawing/2014/main" id="{601F93EF-9EE2-4683-97DD-DCE694094E60}"/>
              </a:ext>
            </a:extLst>
          </p:cNvPr>
          <p:cNvSpPr>
            <a:spLocks noGrp="1"/>
          </p:cNvSpPr>
          <p:nvPr>
            <p:ph type="body" sz="quarter" idx="12" hasCustomPrompt="1"/>
          </p:nvPr>
        </p:nvSpPr>
        <p:spPr>
          <a:xfrm>
            <a:off x="4360863" y="3960719"/>
            <a:ext cx="7543800" cy="184666"/>
          </a:xfrm>
        </p:spPr>
        <p:txBody>
          <a:bodyPr>
            <a:spAutoFit/>
          </a:bodyPr>
          <a:lstStyle>
            <a:lvl1pPr>
              <a:defRPr sz="1200" b="0" cap="all" baseline="0">
                <a:solidFill>
                  <a:schemeClr val="tx1"/>
                </a:solidFill>
              </a:defRPr>
            </a:lvl1pPr>
          </a:lstStyle>
          <a:p>
            <a:pPr lvl="0"/>
            <a:r>
              <a:rPr lang="en-GB" noProof="0" dirty="0"/>
              <a:t>Date, 12pt, black, capital letters</a:t>
            </a:r>
          </a:p>
        </p:txBody>
      </p:sp>
      <p:pic>
        <p:nvPicPr>
          <p:cNvPr id="10" name="Grafik 9">
            <a:extLst>
              <a:ext uri="{FF2B5EF4-FFF2-40B4-BE49-F238E27FC236}">
                <a16:creationId xmlns:a16="http://schemas.microsoft.com/office/drawing/2014/main" id="{7EA16ABB-F426-448B-AB5E-68EAB628B5A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06309" y="5926059"/>
            <a:ext cx="2622429" cy="863967"/>
          </a:xfrm>
          <a:prstGeom prst="rect">
            <a:avLst/>
          </a:prstGeom>
        </p:spPr>
      </p:pic>
    </p:spTree>
    <p:extLst>
      <p:ext uri="{BB962C8B-B14F-4D97-AF65-F5344CB8AC3E}">
        <p14:creationId xmlns:p14="http://schemas.microsoft.com/office/powerpoint/2010/main" val="87705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black">
    <p:bg>
      <p:bgPr>
        <a:solidFill>
          <a:schemeClr val="tx1"/>
        </a:solidFill>
        <a:effectLst/>
      </p:bgPr>
    </p:bg>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982663" y="296545"/>
            <a:ext cx="10922000" cy="371475"/>
          </a:xfrm>
        </p:spPr>
        <p:txBody>
          <a:bodyPr/>
          <a:lstStyle>
            <a:lvl1pPr>
              <a:defRPr>
                <a:solidFill>
                  <a:schemeClr val="accent2"/>
                </a:solidFill>
              </a:defRPr>
            </a:lvl1pPr>
          </a:lstStyle>
          <a:p>
            <a:pPr lvl="0"/>
            <a:r>
              <a:rPr lang="en-US" dirty="0"/>
              <a:t>Chapter title</a:t>
            </a:r>
          </a:p>
        </p:txBody>
      </p:sp>
      <p:sp>
        <p:nvSpPr>
          <p:cNvPr id="7" name="Textplatzhalter 6"/>
          <p:cNvSpPr>
            <a:spLocks noGrp="1"/>
          </p:cNvSpPr>
          <p:nvPr>
            <p:ph type="body" sz="quarter" idx="11" hasCustomPrompt="1"/>
          </p:nvPr>
        </p:nvSpPr>
        <p:spPr>
          <a:xfrm>
            <a:off x="982663" y="2549525"/>
            <a:ext cx="9485312" cy="3602038"/>
          </a:xfrm>
        </p:spPr>
        <p:txBody>
          <a:bodyPr/>
          <a:lstStyle>
            <a:lvl1pPr>
              <a:defRPr sz="2000">
                <a:solidFill>
                  <a:schemeClr val="bg1"/>
                </a:solidFill>
              </a:defRPr>
            </a:lvl1pPr>
            <a:lvl2pPr>
              <a:defRPr sz="2000">
                <a:solidFill>
                  <a:schemeClr val="bg1"/>
                </a:solidFill>
              </a:defRPr>
            </a:lvl2pPr>
            <a:lvl3pPr marL="180975" indent="-180975">
              <a:buClr>
                <a:schemeClr val="bg1"/>
              </a:buClr>
              <a:defRPr sz="2000" baseline="0">
                <a:solidFill>
                  <a:schemeClr val="bg1"/>
                </a:solidFill>
              </a:defRPr>
            </a:lvl3pPr>
            <a:lvl4pPr marL="357188" indent="-176213">
              <a:defRPr sz="2000">
                <a:solidFill>
                  <a:schemeClr val="bg1"/>
                </a:solidFill>
              </a:defRPr>
            </a:lvl4pPr>
            <a:lvl5pPr marL="538163" indent="-180975">
              <a:defRPr sz="2000">
                <a:solidFill>
                  <a:schemeClr val="bg1"/>
                </a:solidFill>
              </a:defRPr>
            </a:lvl5pPr>
          </a:lstStyle>
          <a:p>
            <a:pPr lvl="2"/>
            <a:r>
              <a:rPr lang="en-US" dirty="0"/>
              <a:t>Topic One</a:t>
            </a:r>
          </a:p>
          <a:p>
            <a:pPr lvl="2"/>
            <a:r>
              <a:rPr lang="en-US" dirty="0"/>
              <a:t>Topic Two</a:t>
            </a:r>
          </a:p>
          <a:p>
            <a:pPr lvl="2"/>
            <a:r>
              <a:rPr lang="en-US" dirty="0"/>
              <a:t>Topic Three</a:t>
            </a:r>
          </a:p>
          <a:p>
            <a:pPr lvl="2"/>
            <a:r>
              <a:rPr lang="en-US" dirty="0"/>
              <a:t>Topic Four</a:t>
            </a:r>
          </a:p>
          <a:p>
            <a:pPr lvl="2"/>
            <a:r>
              <a:rPr lang="en-US" dirty="0"/>
              <a:t>Topic Five</a:t>
            </a:r>
          </a:p>
        </p:txBody>
      </p:sp>
      <p:sp>
        <p:nvSpPr>
          <p:cNvPr id="12" name="Foliennummernplatzhalter 11"/>
          <p:cNvSpPr>
            <a:spLocks noGrp="1"/>
          </p:cNvSpPr>
          <p:nvPr>
            <p:ph type="sldNum" sz="quarter" idx="13"/>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9"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endParaRPr lang="en-US" dirty="0"/>
          </a:p>
        </p:txBody>
      </p:sp>
    </p:spTree>
    <p:extLst>
      <p:ext uri="{BB962C8B-B14F-4D97-AF65-F5344CB8AC3E}">
        <p14:creationId xmlns:p14="http://schemas.microsoft.com/office/powerpoint/2010/main" val="201604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white">
    <p:bg>
      <p:bgPr>
        <a:solidFill>
          <a:schemeClr val="bg1"/>
        </a:solidFill>
        <a:effectLst/>
      </p:bgPr>
    </p:bg>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982663" y="296545"/>
            <a:ext cx="10922000" cy="371475"/>
          </a:xfrm>
        </p:spPr>
        <p:txBody>
          <a:bodyPr/>
          <a:lstStyle>
            <a:lvl1pPr>
              <a:defRPr>
                <a:solidFill>
                  <a:schemeClr val="accent1"/>
                </a:solidFill>
              </a:defRPr>
            </a:lvl1pPr>
          </a:lstStyle>
          <a:p>
            <a:pPr lvl="0"/>
            <a:r>
              <a:rPr lang="en-US" dirty="0"/>
              <a:t>Chapter title</a:t>
            </a:r>
          </a:p>
        </p:txBody>
      </p:sp>
      <p:sp>
        <p:nvSpPr>
          <p:cNvPr id="7" name="Textplatzhalter 6"/>
          <p:cNvSpPr>
            <a:spLocks noGrp="1"/>
          </p:cNvSpPr>
          <p:nvPr>
            <p:ph type="body" sz="quarter" idx="11" hasCustomPrompt="1"/>
          </p:nvPr>
        </p:nvSpPr>
        <p:spPr>
          <a:xfrm>
            <a:off x="982663" y="2549525"/>
            <a:ext cx="9485312" cy="3602038"/>
          </a:xfrm>
        </p:spPr>
        <p:txBody>
          <a:bodyPr/>
          <a:lstStyle>
            <a:lvl1pPr>
              <a:defRPr sz="2000">
                <a:solidFill>
                  <a:schemeClr val="bg1"/>
                </a:solidFill>
              </a:defRPr>
            </a:lvl1pPr>
            <a:lvl2pPr>
              <a:defRPr sz="2000">
                <a:solidFill>
                  <a:schemeClr val="tx2"/>
                </a:solidFill>
              </a:defRPr>
            </a:lvl2pPr>
            <a:lvl3pPr>
              <a:buClr>
                <a:schemeClr val="tx2"/>
              </a:buClr>
              <a:defRPr sz="2000">
                <a:solidFill>
                  <a:schemeClr val="tx2"/>
                </a:solidFill>
              </a:defRPr>
            </a:lvl3pPr>
            <a:lvl4pPr>
              <a:defRPr sz="2000">
                <a:solidFill>
                  <a:schemeClr val="tx2"/>
                </a:solidFill>
              </a:defRPr>
            </a:lvl4pPr>
            <a:lvl5pPr>
              <a:defRPr sz="2000">
                <a:solidFill>
                  <a:schemeClr val="tx2"/>
                </a:solidFill>
              </a:defRPr>
            </a:lvl5pPr>
          </a:lstStyle>
          <a:p>
            <a:pPr lvl="2"/>
            <a:r>
              <a:rPr lang="en-US" dirty="0"/>
              <a:t>Topic One</a:t>
            </a:r>
          </a:p>
          <a:p>
            <a:pPr lvl="2"/>
            <a:r>
              <a:rPr lang="en-US" dirty="0"/>
              <a:t>Topic Two</a:t>
            </a:r>
          </a:p>
          <a:p>
            <a:pPr lvl="2"/>
            <a:r>
              <a:rPr lang="en-US" dirty="0"/>
              <a:t>Topic Three</a:t>
            </a:r>
          </a:p>
          <a:p>
            <a:pPr lvl="2"/>
            <a:r>
              <a:rPr lang="en-US" dirty="0"/>
              <a:t>Topic Four</a:t>
            </a:r>
          </a:p>
          <a:p>
            <a:pPr lvl="2"/>
            <a:r>
              <a:rPr lang="en-US" dirty="0"/>
              <a:t>Topic Five</a:t>
            </a:r>
          </a:p>
        </p:txBody>
      </p:sp>
      <p:sp>
        <p:nvSpPr>
          <p:cNvPr id="12" name="Foliennummernplatzhalter 11"/>
          <p:cNvSpPr>
            <a:spLocks noGrp="1"/>
          </p:cNvSpPr>
          <p:nvPr>
            <p:ph type="sldNum" sz="quarter" idx="13"/>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6"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endParaRPr lang="en-US" dirty="0"/>
          </a:p>
        </p:txBody>
      </p:sp>
    </p:spTree>
    <p:extLst>
      <p:ext uri="{BB962C8B-B14F-4D97-AF65-F5344CB8AC3E}">
        <p14:creationId xmlns:p14="http://schemas.microsoft.com/office/powerpoint/2010/main" val="324830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_Picture_1">
    <p:bg>
      <p:bgPr>
        <a:solidFill>
          <a:schemeClr val="accent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654A921-ECBB-D345-BF59-0FA1392C02C6}"/>
              </a:ext>
            </a:extLst>
          </p:cNvPr>
          <p:cNvPicPr>
            <a:picLocks noChangeAspect="1"/>
          </p:cNvPicPr>
          <p:nvPr userDrawn="1"/>
        </p:nvPicPr>
        <p:blipFill rotWithShape="1">
          <a:blip r:embed="rId2"/>
          <a:srcRect t="11312"/>
          <a:stretch/>
        </p:blipFill>
        <p:spPr>
          <a:xfrm>
            <a:off x="6492726" y="0"/>
            <a:ext cx="5699274" cy="6858000"/>
          </a:xfrm>
          <a:prstGeom prst="rect">
            <a:avLst/>
          </a:prstGeom>
        </p:spPr>
      </p:pic>
      <p:sp>
        <p:nvSpPr>
          <p:cNvPr id="2" name="Titel 1"/>
          <p:cNvSpPr>
            <a:spLocks noGrp="1"/>
          </p:cNvSpPr>
          <p:nvPr>
            <p:ph type="title" hasCustomPrompt="1"/>
          </p:nvPr>
        </p:nvSpPr>
        <p:spPr>
          <a:xfrm>
            <a:off x="989013" y="2167996"/>
            <a:ext cx="4509262" cy="1379688"/>
          </a:xfrm>
        </p:spPr>
        <p:txBody>
          <a:bodyPr anchor="b"/>
          <a:lstStyle>
            <a:lvl1pPr>
              <a:defRPr sz="4200" baseline="0">
                <a:solidFill>
                  <a:schemeClr val="bg1"/>
                </a:solidFill>
              </a:defRPr>
            </a:lvl1pPr>
          </a:lstStyle>
          <a:p>
            <a:r>
              <a:rPr lang="en-US" dirty="0"/>
              <a:t>Chapter title,</a:t>
            </a:r>
            <a:br>
              <a:rPr lang="en-US" dirty="0"/>
            </a:br>
            <a:r>
              <a:rPr lang="en-US" dirty="0"/>
              <a:t>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7" name="Untertitel 2"/>
          <p:cNvSpPr>
            <a:spLocks noGrp="1"/>
          </p:cNvSpPr>
          <p:nvPr>
            <p:ph type="subTitle" idx="1" hasCustomPrompt="1"/>
          </p:nvPr>
        </p:nvSpPr>
        <p:spPr>
          <a:xfrm>
            <a:off x="982664" y="3879349"/>
            <a:ext cx="4515612" cy="607985"/>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20pt</a:t>
            </a:r>
          </a:p>
        </p:txBody>
      </p:sp>
      <p:sp>
        <p:nvSpPr>
          <p:cNvPr id="8"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endParaRPr lang="en-US" dirty="0"/>
          </a:p>
        </p:txBody>
      </p:sp>
      <p:pic>
        <p:nvPicPr>
          <p:cNvPr id="9" name="Grafik 8">
            <a:extLst>
              <a:ext uri="{FF2B5EF4-FFF2-40B4-BE49-F238E27FC236}">
                <a16:creationId xmlns:a16="http://schemas.microsoft.com/office/drawing/2014/main" id="{91C4606C-34F8-45E1-B25B-B369510972D6}"/>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233997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ter_PIcture_2">
    <p:bg>
      <p:bgPr>
        <a:solidFill>
          <a:schemeClr val="accent1"/>
        </a:solidFill>
        <a:effectLst/>
      </p:bgPr>
    </p:bg>
    <p:spTree>
      <p:nvGrpSpPr>
        <p:cNvPr id="1" name=""/>
        <p:cNvGrpSpPr/>
        <p:nvPr/>
      </p:nvGrpSpPr>
      <p:grpSpPr>
        <a:xfrm>
          <a:off x="0" y="0"/>
          <a:ext cx="0" cy="0"/>
          <a:chOff x="0" y="0"/>
          <a:chExt cx="0" cy="0"/>
        </a:xfrm>
      </p:grpSpPr>
      <p:sp>
        <p:nvSpPr>
          <p:cNvPr id="9" name="Bildplatzhalter 8"/>
          <p:cNvSpPr>
            <a:spLocks noGrp="1"/>
          </p:cNvSpPr>
          <p:nvPr>
            <p:ph type="pic" sz="quarter" idx="12" hasCustomPrompt="1"/>
          </p:nvPr>
        </p:nvSpPr>
        <p:spPr>
          <a:xfrm>
            <a:off x="6492725" y="0"/>
            <a:ext cx="5699275" cy="6858000"/>
          </a:xfrm>
          <a:pattFill prst="pct5">
            <a:fgClr>
              <a:schemeClr val="accent1"/>
            </a:fgClr>
            <a:bgClr>
              <a:schemeClr val="bg1"/>
            </a:bgClr>
          </a:pattFill>
        </p:spPr>
        <p:txBody>
          <a:bodyPr anchor="ctr"/>
          <a:lstStyle>
            <a:lvl1pPr algn="ctr">
              <a:defRPr sz="3600"/>
            </a:lvl1pPr>
          </a:lstStyle>
          <a:p>
            <a:r>
              <a:rPr lang="en-US" dirty="0"/>
              <a:t>Picture</a:t>
            </a:r>
          </a:p>
        </p:txBody>
      </p:sp>
      <p:sp>
        <p:nvSpPr>
          <p:cNvPr id="2" name="Titel 1"/>
          <p:cNvSpPr>
            <a:spLocks noGrp="1"/>
          </p:cNvSpPr>
          <p:nvPr>
            <p:ph type="title" hasCustomPrompt="1"/>
          </p:nvPr>
        </p:nvSpPr>
        <p:spPr>
          <a:xfrm>
            <a:off x="989013" y="2167996"/>
            <a:ext cx="4509262" cy="1379688"/>
          </a:xfrm>
        </p:spPr>
        <p:txBody>
          <a:bodyPr anchor="b"/>
          <a:lstStyle>
            <a:lvl1pPr>
              <a:defRPr sz="4200" baseline="0">
                <a:solidFill>
                  <a:schemeClr val="bg1"/>
                </a:solidFill>
              </a:defRPr>
            </a:lvl1pPr>
          </a:lstStyle>
          <a:p>
            <a:r>
              <a:rPr lang="en-US" dirty="0"/>
              <a:t>Chapter title,</a:t>
            </a:r>
            <a:br>
              <a:rPr lang="en-US" dirty="0"/>
            </a:br>
            <a:r>
              <a:rPr lang="en-US" dirty="0"/>
              <a:t>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7" name="Untertitel 2"/>
          <p:cNvSpPr>
            <a:spLocks noGrp="1"/>
          </p:cNvSpPr>
          <p:nvPr>
            <p:ph type="subTitle" idx="1" hasCustomPrompt="1"/>
          </p:nvPr>
        </p:nvSpPr>
        <p:spPr>
          <a:xfrm>
            <a:off x="982664" y="3879349"/>
            <a:ext cx="4515612" cy="607985"/>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20pt</a:t>
            </a:r>
          </a:p>
        </p:txBody>
      </p:sp>
      <p:sp>
        <p:nvSpPr>
          <p:cNvPr id="8"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endParaRPr lang="en-US" dirty="0"/>
          </a:p>
        </p:txBody>
      </p:sp>
      <p:pic>
        <p:nvPicPr>
          <p:cNvPr id="10" name="Grafik 9">
            <a:extLst>
              <a:ext uri="{FF2B5EF4-FFF2-40B4-BE49-F238E27FC236}">
                <a16:creationId xmlns:a16="http://schemas.microsoft.com/office/drawing/2014/main" id="{46FB3992-54EF-4F1C-815D-B616C86E3DE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308921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1_text_bo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6" name="Textplatzhalter 5"/>
          <p:cNvSpPr>
            <a:spLocks noGrp="1"/>
          </p:cNvSpPr>
          <p:nvPr>
            <p:ph type="body" sz="quarter" idx="12" hasCustomPrompt="1"/>
          </p:nvPr>
        </p:nvSpPr>
        <p:spPr>
          <a:xfrm>
            <a:off x="982661" y="2549525"/>
            <a:ext cx="10922001" cy="3602038"/>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endParaRPr lang="en-US" dirty="0"/>
          </a:p>
        </p:txBody>
      </p:sp>
    </p:spTree>
    <p:extLst>
      <p:ext uri="{BB962C8B-B14F-4D97-AF65-F5344CB8AC3E}">
        <p14:creationId xmlns:p14="http://schemas.microsoft.com/office/powerpoint/2010/main" val="134222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2_text_box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6" name="Textplatzhalter 5"/>
          <p:cNvSpPr>
            <a:spLocks noGrp="1"/>
          </p:cNvSpPr>
          <p:nvPr>
            <p:ph type="body" sz="quarter" idx="12" hasCustomPrompt="1"/>
          </p:nvPr>
        </p:nvSpPr>
        <p:spPr>
          <a:xfrm>
            <a:off x="982662" y="2549525"/>
            <a:ext cx="5317200" cy="3602038"/>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7" name="Textplatzhalter 5"/>
          <p:cNvSpPr>
            <a:spLocks noGrp="1"/>
          </p:cNvSpPr>
          <p:nvPr>
            <p:ph type="body" sz="quarter" idx="13" hasCustomPrompt="1"/>
          </p:nvPr>
        </p:nvSpPr>
        <p:spPr>
          <a:xfrm>
            <a:off x="6587463" y="2549525"/>
            <a:ext cx="5317200" cy="3602038"/>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9"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endParaRPr lang="en-US" dirty="0"/>
          </a:p>
        </p:txBody>
      </p:sp>
    </p:spTree>
    <p:extLst>
      <p:ext uri="{BB962C8B-B14F-4D97-AF65-F5344CB8AC3E}">
        <p14:creationId xmlns:p14="http://schemas.microsoft.com/office/powerpoint/2010/main" val="340424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89013" y="1169837"/>
            <a:ext cx="10922400" cy="988500"/>
          </a:xfrm>
          <a:prstGeom prst="rect">
            <a:avLst/>
          </a:prstGeom>
        </p:spPr>
        <p:txBody>
          <a:bodyPr vert="horz" lIns="0" tIns="0" rIns="0" bIns="0" rtlCol="0" anchor="t">
            <a:noAutofit/>
          </a:bodyPr>
          <a:lstStyle/>
          <a:p>
            <a:r>
              <a:rPr lang="en-US" dirty="0"/>
              <a:t>Title, 34pt, bold</a:t>
            </a:r>
            <a:br>
              <a:rPr lang="en-US" dirty="0"/>
            </a:br>
            <a:r>
              <a:rPr lang="en-US" dirty="0"/>
              <a:t>max. 2 lines</a:t>
            </a:r>
          </a:p>
        </p:txBody>
      </p:sp>
      <p:sp>
        <p:nvSpPr>
          <p:cNvPr id="3" name="Textplatzhalter 2"/>
          <p:cNvSpPr>
            <a:spLocks noGrp="1"/>
          </p:cNvSpPr>
          <p:nvPr>
            <p:ph type="body" idx="1"/>
          </p:nvPr>
        </p:nvSpPr>
        <p:spPr>
          <a:xfrm>
            <a:off x="989013" y="2551563"/>
            <a:ext cx="10922400" cy="3600000"/>
          </a:xfrm>
          <a:prstGeom prst="rect">
            <a:avLst/>
          </a:prstGeom>
        </p:spPr>
        <p:txBody>
          <a:bodyPr vert="horz" lIns="0" tIns="0" rIns="0" bIns="0" rtlCol="0">
            <a:noAutofit/>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5"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endParaRPr lang="en-US" dirty="0"/>
          </a:p>
        </p:txBody>
      </p:sp>
      <p:sp>
        <p:nvSpPr>
          <p:cNvPr id="6" name="Foliennummernplatzhalter 5"/>
          <p:cNvSpPr>
            <a:spLocks noGrp="1"/>
          </p:cNvSpPr>
          <p:nvPr>
            <p:ph type="sldNum" sz="quarter" idx="4"/>
          </p:nvPr>
        </p:nvSpPr>
        <p:spPr>
          <a:xfrm>
            <a:off x="388619" y="6291264"/>
            <a:ext cx="594043" cy="280898"/>
          </a:xfrm>
          <a:prstGeom prst="rect">
            <a:avLst/>
          </a:prstGeom>
        </p:spPr>
        <p:txBody>
          <a:bodyPr vert="horz" lIns="91440" tIns="45720" rIns="108000" bIns="45720" rtlCol="0" anchor="ctr"/>
          <a:lstStyle>
            <a:lvl1pPr algn="r">
              <a:defRPr sz="1000" b="1">
                <a:solidFill>
                  <a:schemeClr val="tx1"/>
                </a:solidFill>
              </a:defRPr>
            </a:lvl1pPr>
          </a:lstStyle>
          <a:p>
            <a:fld id="{64EFF315-FA4E-4084-ACCF-A94C350B883E}" type="slidenum">
              <a:rPr lang="en-US" smtClean="0"/>
              <a:pPr/>
              <a:t>‹#›</a:t>
            </a:fld>
            <a:endParaRPr lang="en-US" dirty="0"/>
          </a:p>
        </p:txBody>
      </p:sp>
      <p:pic>
        <p:nvPicPr>
          <p:cNvPr id="8" name="Grafik 7">
            <a:extLst>
              <a:ext uri="{FF2B5EF4-FFF2-40B4-BE49-F238E27FC236}">
                <a16:creationId xmlns:a16="http://schemas.microsoft.com/office/drawing/2014/main" id="{5862CE11-3F42-46F9-8793-F8FB6AB4AF16}"/>
              </a:ext>
            </a:extLst>
          </p:cNvPr>
          <p:cNvPicPr>
            <a:picLocks noChangeAspect="1"/>
          </p:cNvPicPr>
          <p:nvPr userDrawn="1"/>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1212368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58" r:id="rId11"/>
    <p:sldLayoutId id="2147483673" r:id="rId12"/>
    <p:sldLayoutId id="2147483663" r:id="rId13"/>
    <p:sldLayoutId id="2147483666" r:id="rId14"/>
    <p:sldLayoutId id="2147483665" r:id="rId15"/>
    <p:sldLayoutId id="2147483664" r:id="rId16"/>
    <p:sldLayoutId id="2147483669" r:id="rId17"/>
    <p:sldLayoutId id="2147483668" r:id="rId18"/>
    <p:sldLayoutId id="2147483670" r:id="rId19"/>
    <p:sldLayoutId id="2147483661" r:id="rId20"/>
    <p:sldLayoutId id="2147483662" r:id="rId21"/>
    <p:sldLayoutId id="2147483671" r:id="rId22"/>
    <p:sldLayoutId id="2147483672" r:id="rId23"/>
  </p:sldLayoutIdLst>
  <p:hf hdr="0" ftr="0" dt="0"/>
  <p:txStyles>
    <p:titleStyle>
      <a:lvl1pPr algn="l" defTabSz="914400" rtl="0" eaLnBrk="1" latinLnBrk="0" hangingPunct="1">
        <a:lnSpc>
          <a:spcPct val="100000"/>
        </a:lnSpc>
        <a:spcBef>
          <a:spcPct val="0"/>
        </a:spcBef>
        <a:buNone/>
        <a:defRPr sz="3400" b="1" kern="1200" baseline="0">
          <a:solidFill>
            <a:schemeClr val="accent1"/>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mn-lt"/>
          <a:ea typeface="+mn-ea"/>
          <a:cs typeface="+mn-cs"/>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mn-lt"/>
          <a:ea typeface="+mn-ea"/>
          <a:cs typeface="+mn-cs"/>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mn-lt"/>
          <a:ea typeface="+mn-ea"/>
          <a:cs typeface="+mn-cs"/>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mn-lt"/>
          <a:ea typeface="+mn-ea"/>
          <a:cs typeface="+mn-cs"/>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mn-lt"/>
          <a:ea typeface="+mn-ea"/>
          <a:cs typeface="+mn-cs"/>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594" userDrawn="1">
          <p15:clr>
            <a:srgbClr val="F26B43"/>
          </p15:clr>
        </p15:guide>
        <p15:guide id="2" pos="7499" userDrawn="1">
          <p15:clr>
            <a:srgbClr val="F26B43"/>
          </p15:clr>
        </p15:guide>
        <p15:guide id="3" orient="horz" pos="4140" userDrawn="1">
          <p15:clr>
            <a:srgbClr val="F26B43"/>
          </p15:clr>
        </p15:guide>
        <p15:guide id="4" orient="horz" pos="3963" userDrawn="1">
          <p15:clr>
            <a:srgbClr val="F26B43"/>
          </p15:clr>
        </p15:guide>
        <p15:guide id="5" orient="horz" pos="3875" userDrawn="1">
          <p15:clr>
            <a:srgbClr val="F26B43"/>
          </p15:clr>
        </p15:guide>
        <p15:guide id="6" pos="619" userDrawn="1">
          <p15:clr>
            <a:srgbClr val="F26B43"/>
          </p15:clr>
        </p15:guide>
        <p15:guide id="7" orient="horz" pos="182" userDrawn="1">
          <p15:clr>
            <a:srgbClr val="F26B43"/>
          </p15:clr>
        </p15:guide>
        <p15:guide id="8" orient="horz" pos="731" userDrawn="1">
          <p15:clr>
            <a:srgbClr val="F26B43"/>
          </p15:clr>
        </p15:guide>
        <p15:guide id="9" orient="horz" pos="1360" userDrawn="1">
          <p15:clr>
            <a:srgbClr val="F26B43"/>
          </p15:clr>
        </p15:guide>
        <p15:guide id="10" orient="horz" pos="16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image" Target="../media/image37.svg"/><Relationship Id="rId26" Type="http://schemas.openxmlformats.org/officeDocument/2006/relationships/image" Target="../media/image45.svg"/><Relationship Id="rId39" Type="http://schemas.openxmlformats.org/officeDocument/2006/relationships/image" Target="../media/image58.png"/><Relationship Id="rId21" Type="http://schemas.openxmlformats.org/officeDocument/2006/relationships/image" Target="../media/image40.png"/><Relationship Id="rId34" Type="http://schemas.openxmlformats.org/officeDocument/2006/relationships/image" Target="../media/image53.svg"/><Relationship Id="rId42" Type="http://schemas.openxmlformats.org/officeDocument/2006/relationships/image" Target="../media/image61.svg"/><Relationship Id="rId47" Type="http://schemas.openxmlformats.org/officeDocument/2006/relationships/image" Target="../media/image66.png"/><Relationship Id="rId50" Type="http://schemas.openxmlformats.org/officeDocument/2006/relationships/image" Target="../media/image69.svg"/><Relationship Id="rId7" Type="http://schemas.openxmlformats.org/officeDocument/2006/relationships/image" Target="../media/image26.png"/><Relationship Id="rId2" Type="http://schemas.openxmlformats.org/officeDocument/2006/relationships/notesSlide" Target="../notesSlides/notesSlide3.xml"/><Relationship Id="rId16" Type="http://schemas.openxmlformats.org/officeDocument/2006/relationships/image" Target="../media/image35.svg"/><Relationship Id="rId29" Type="http://schemas.openxmlformats.org/officeDocument/2006/relationships/image" Target="../media/image48.png"/><Relationship Id="rId11" Type="http://schemas.openxmlformats.org/officeDocument/2006/relationships/image" Target="../media/image30.png"/><Relationship Id="rId24" Type="http://schemas.openxmlformats.org/officeDocument/2006/relationships/image" Target="../media/image43.svg"/><Relationship Id="rId32" Type="http://schemas.openxmlformats.org/officeDocument/2006/relationships/image" Target="../media/image51.svg"/><Relationship Id="rId37" Type="http://schemas.openxmlformats.org/officeDocument/2006/relationships/image" Target="../media/image56.png"/><Relationship Id="rId40" Type="http://schemas.openxmlformats.org/officeDocument/2006/relationships/image" Target="../media/image59.svg"/><Relationship Id="rId45" Type="http://schemas.openxmlformats.org/officeDocument/2006/relationships/image" Target="../media/image64.png"/><Relationship Id="rId5" Type="http://schemas.openxmlformats.org/officeDocument/2006/relationships/image" Target="../media/image24.png"/><Relationship Id="rId15" Type="http://schemas.openxmlformats.org/officeDocument/2006/relationships/image" Target="../media/image34.png"/><Relationship Id="rId23" Type="http://schemas.openxmlformats.org/officeDocument/2006/relationships/image" Target="../media/image42.png"/><Relationship Id="rId28" Type="http://schemas.openxmlformats.org/officeDocument/2006/relationships/image" Target="../media/image47.svg"/><Relationship Id="rId36" Type="http://schemas.openxmlformats.org/officeDocument/2006/relationships/image" Target="../media/image55.svg"/><Relationship Id="rId49" Type="http://schemas.openxmlformats.org/officeDocument/2006/relationships/image" Target="../media/image68.png"/><Relationship Id="rId10" Type="http://schemas.openxmlformats.org/officeDocument/2006/relationships/image" Target="../media/image29.svg"/><Relationship Id="rId19" Type="http://schemas.openxmlformats.org/officeDocument/2006/relationships/image" Target="../media/image38.png"/><Relationship Id="rId31" Type="http://schemas.openxmlformats.org/officeDocument/2006/relationships/image" Target="../media/image50.png"/><Relationship Id="rId44" Type="http://schemas.openxmlformats.org/officeDocument/2006/relationships/image" Target="../media/image63.svg"/><Relationship Id="rId52" Type="http://schemas.openxmlformats.org/officeDocument/2006/relationships/image" Target="../media/image71.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 Id="rId22" Type="http://schemas.openxmlformats.org/officeDocument/2006/relationships/image" Target="../media/image41.svg"/><Relationship Id="rId27" Type="http://schemas.openxmlformats.org/officeDocument/2006/relationships/image" Target="../media/image46.png"/><Relationship Id="rId30" Type="http://schemas.openxmlformats.org/officeDocument/2006/relationships/image" Target="../media/image49.svg"/><Relationship Id="rId35" Type="http://schemas.openxmlformats.org/officeDocument/2006/relationships/image" Target="../media/image54.png"/><Relationship Id="rId43" Type="http://schemas.openxmlformats.org/officeDocument/2006/relationships/image" Target="../media/image62.png"/><Relationship Id="rId48" Type="http://schemas.openxmlformats.org/officeDocument/2006/relationships/image" Target="../media/image67.svg"/><Relationship Id="rId8" Type="http://schemas.openxmlformats.org/officeDocument/2006/relationships/image" Target="../media/image27.svg"/><Relationship Id="rId51" Type="http://schemas.openxmlformats.org/officeDocument/2006/relationships/image" Target="../media/image70.png"/><Relationship Id="rId3" Type="http://schemas.openxmlformats.org/officeDocument/2006/relationships/image" Target="../media/image22.png"/><Relationship Id="rId12" Type="http://schemas.openxmlformats.org/officeDocument/2006/relationships/image" Target="../media/image31.svg"/><Relationship Id="rId17" Type="http://schemas.openxmlformats.org/officeDocument/2006/relationships/image" Target="../media/image36.png"/><Relationship Id="rId25" Type="http://schemas.openxmlformats.org/officeDocument/2006/relationships/image" Target="../media/image44.png"/><Relationship Id="rId33" Type="http://schemas.openxmlformats.org/officeDocument/2006/relationships/image" Target="../media/image52.png"/><Relationship Id="rId38" Type="http://schemas.openxmlformats.org/officeDocument/2006/relationships/image" Target="../media/image57.svg"/><Relationship Id="rId46" Type="http://schemas.openxmlformats.org/officeDocument/2006/relationships/image" Target="../media/image65.svg"/><Relationship Id="rId20" Type="http://schemas.openxmlformats.org/officeDocument/2006/relationships/image" Target="../media/image39.svg"/><Relationship Id="rId41" Type="http://schemas.openxmlformats.org/officeDocument/2006/relationships/image" Target="../media/image60.png"/><Relationship Id="rId1" Type="http://schemas.openxmlformats.org/officeDocument/2006/relationships/slideLayout" Target="../slideLayouts/slideLayout8.xml"/><Relationship Id="rId6" Type="http://schemas.openxmlformats.org/officeDocument/2006/relationships/image" Target="../media/image25.svg"/></Relationships>
</file>

<file path=ppt/slides/_rels/slide4.xml.rels><?xml version="1.0" encoding="UTF-8" standalone="yes"?>
<Relationships xmlns="http://schemas.openxmlformats.org/package/2006/relationships"><Relationship Id="rId8" Type="http://schemas.openxmlformats.org/officeDocument/2006/relationships/image" Target="../media/image76.svg"/><Relationship Id="rId13" Type="http://schemas.openxmlformats.org/officeDocument/2006/relationships/image" Target="../media/image81.png"/><Relationship Id="rId3" Type="http://schemas.openxmlformats.org/officeDocument/2006/relationships/image" Target="../media/image21.png"/><Relationship Id="rId7" Type="http://schemas.openxmlformats.org/officeDocument/2006/relationships/image" Target="../media/image75.png"/><Relationship Id="rId12" Type="http://schemas.openxmlformats.org/officeDocument/2006/relationships/image" Target="../media/image80.png"/><Relationship Id="rId17" Type="http://schemas.openxmlformats.org/officeDocument/2006/relationships/image" Target="../media/image13.jpeg"/><Relationship Id="rId2" Type="http://schemas.openxmlformats.org/officeDocument/2006/relationships/notesSlide" Target="../notesSlides/notesSlide4.xml"/><Relationship Id="rId16" Type="http://schemas.openxmlformats.org/officeDocument/2006/relationships/image" Target="../media/image84.png"/><Relationship Id="rId1" Type="http://schemas.openxmlformats.org/officeDocument/2006/relationships/slideLayout" Target="../slideLayouts/slideLayout8.xml"/><Relationship Id="rId6" Type="http://schemas.openxmlformats.org/officeDocument/2006/relationships/image" Target="../media/image74.png"/><Relationship Id="rId11" Type="http://schemas.openxmlformats.org/officeDocument/2006/relationships/image" Target="../media/image79.png"/><Relationship Id="rId5" Type="http://schemas.openxmlformats.org/officeDocument/2006/relationships/image" Target="../media/image73.svg"/><Relationship Id="rId15" Type="http://schemas.openxmlformats.org/officeDocument/2006/relationships/image" Target="../media/image83.pn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 Id="rId14" Type="http://schemas.openxmlformats.org/officeDocument/2006/relationships/image" Target="../media/image82.png"/></Relationships>
</file>

<file path=ppt/slides/_rels/slide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207225" y="1815555"/>
            <a:ext cx="8984775" cy="1986498"/>
          </a:xfrm>
        </p:spPr>
        <p:txBody>
          <a:bodyPr/>
          <a:lstStyle/>
          <a:p>
            <a:r>
              <a:rPr lang="en-GB" sz="4400" i="1" dirty="0">
                <a:solidFill>
                  <a:schemeClr val="tx2"/>
                </a:solidFill>
              </a:rPr>
              <a:t>Kubernetes Training</a:t>
            </a:r>
            <a:endParaRPr lang="en-US" dirty="0"/>
          </a:p>
        </p:txBody>
      </p:sp>
    </p:spTree>
    <p:extLst>
      <p:ext uri="{BB962C8B-B14F-4D97-AF65-F5344CB8AC3E}">
        <p14:creationId xmlns:p14="http://schemas.microsoft.com/office/powerpoint/2010/main" val="139805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480419" y="524721"/>
            <a:ext cx="11465504" cy="988500"/>
          </a:xfrm>
        </p:spPr>
        <p:txBody>
          <a:bodyPr/>
          <a:lstStyle/>
          <a:p>
            <a:r>
              <a:rPr lang="en-GB" sz="3200" dirty="0"/>
              <a:t>Kubernetes </a:t>
            </a:r>
            <a:r>
              <a:rPr lang="en-US" sz="3200" dirty="0"/>
              <a:t>Architecture</a:t>
            </a:r>
          </a:p>
        </p:txBody>
      </p:sp>
      <p:graphicFrame>
        <p:nvGraphicFramePr>
          <p:cNvPr id="50" name="Table 49">
            <a:extLst>
              <a:ext uri="{FF2B5EF4-FFF2-40B4-BE49-F238E27FC236}">
                <a16:creationId xmlns:a16="http://schemas.microsoft.com/office/drawing/2014/main" id="{013DE79D-2DC1-4F14-9E7B-70A537F12FC6}"/>
              </a:ext>
            </a:extLst>
          </p:cNvPr>
          <p:cNvGraphicFramePr>
            <a:graphicFrameLocks noGrp="1"/>
          </p:cNvGraphicFramePr>
          <p:nvPr>
            <p:extLst>
              <p:ext uri="{D42A27DB-BD31-4B8C-83A1-F6EECF244321}">
                <p14:modId xmlns:p14="http://schemas.microsoft.com/office/powerpoint/2010/main" val="1222459682"/>
              </p:ext>
            </p:extLst>
          </p:nvPr>
        </p:nvGraphicFramePr>
        <p:xfrm>
          <a:off x="388620" y="755780"/>
          <a:ext cx="11557304" cy="4829663"/>
        </p:xfrm>
        <a:graphic>
          <a:graphicData uri="http://schemas.openxmlformats.org/drawingml/2006/table">
            <a:tbl>
              <a:tblPr>
                <a:tableStyleId>{5C22544A-7EE6-4342-B048-85BDC9FD1C3A}</a:tableStyleId>
              </a:tblPr>
              <a:tblGrid>
                <a:gridCol w="11557304">
                  <a:extLst>
                    <a:ext uri="{9D8B030D-6E8A-4147-A177-3AD203B41FA5}">
                      <a16:colId xmlns:a16="http://schemas.microsoft.com/office/drawing/2014/main" val="20000"/>
                    </a:ext>
                  </a:extLst>
                </a:gridCol>
              </a:tblGrid>
              <a:tr h="330700">
                <a:tc>
                  <a:txBody>
                    <a:bodyPr/>
                    <a:lstStyle/>
                    <a:p>
                      <a:pPr algn="just"/>
                      <a:endParaRPr lang="en-US" sz="1100" b="1" kern="1200" dirty="0">
                        <a:solidFill>
                          <a:schemeClr val="accent1"/>
                        </a:solidFill>
                        <a:latin typeface="+mn-lt"/>
                        <a:ea typeface="+mn-ea"/>
                        <a:cs typeface="+mn-cs"/>
                      </a:endParaRPr>
                    </a:p>
                  </a:txBody>
                  <a:tcPr marL="0" marR="3429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45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498963">
                <a:tc>
                  <a:txBody>
                    <a:bodyPr/>
                    <a:lstStyle/>
                    <a:p>
                      <a:pPr marL="0" indent="0" algn="just">
                        <a:lnSpc>
                          <a:spcPct val="120000"/>
                        </a:lnSpc>
                        <a:spcBef>
                          <a:spcPts val="0"/>
                        </a:spcBef>
                        <a:buFont typeface="Wingdings" panose="05000000000000000000" pitchFamily="2" charset="2"/>
                        <a:buNone/>
                        <a:defRPr/>
                      </a:pPr>
                      <a:endParaRPr lang="en-US" sz="1100" kern="1200" dirty="0"/>
                    </a:p>
                  </a:txBody>
                  <a:tcPr marL="135000" marR="34290" marT="34290" marB="34290">
                    <a:lnL w="12700" cmpd="sng">
                      <a:noFill/>
                    </a:lnL>
                    <a:lnR w="12700" cmpd="sng">
                      <a:noFill/>
                    </a:lnR>
                    <a:lnT w="12700" cap="flat" cmpd="sng" algn="ctr">
                      <a:solidFill>
                        <a:srgbClr val="00645F"/>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 name="Slide Number Placeholder 2">
            <a:extLst>
              <a:ext uri="{FF2B5EF4-FFF2-40B4-BE49-F238E27FC236}">
                <a16:creationId xmlns:a16="http://schemas.microsoft.com/office/drawing/2014/main" id="{767A3902-B526-495C-8BB8-9E4C07E79DC6}"/>
              </a:ext>
            </a:extLst>
          </p:cNvPr>
          <p:cNvSpPr>
            <a:spLocks noGrp="1"/>
          </p:cNvSpPr>
          <p:nvPr>
            <p:ph type="sldNum" sz="quarter" idx="11"/>
          </p:nvPr>
        </p:nvSpPr>
        <p:spPr/>
        <p:txBody>
          <a:bodyPr/>
          <a:lstStyle/>
          <a:p>
            <a:fld id="{64EFF315-FA4E-4084-ACCF-A94C350B883E}" type="slidenum">
              <a:rPr lang="en-US" smtClean="0"/>
              <a:pPr/>
              <a:t>2</a:t>
            </a:fld>
            <a:endParaRPr lang="en-US" dirty="0"/>
          </a:p>
        </p:txBody>
      </p:sp>
      <p:cxnSp>
        <p:nvCxnSpPr>
          <p:cNvPr id="44" name="Straight Connector 43">
            <a:extLst>
              <a:ext uri="{FF2B5EF4-FFF2-40B4-BE49-F238E27FC236}">
                <a16:creationId xmlns:a16="http://schemas.microsoft.com/office/drawing/2014/main" id="{D44FCFE6-E66F-49E3-8417-A11FACC92965}"/>
              </a:ext>
            </a:extLst>
          </p:cNvPr>
          <p:cNvCxnSpPr/>
          <p:nvPr/>
        </p:nvCxnSpPr>
        <p:spPr>
          <a:xfrm>
            <a:off x="4202009" y="2405563"/>
            <a:ext cx="0" cy="291441"/>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D4CCFFD-6A14-4E9E-8518-902E8B613079}"/>
              </a:ext>
            </a:extLst>
          </p:cNvPr>
          <p:cNvCxnSpPr/>
          <p:nvPr/>
        </p:nvCxnSpPr>
        <p:spPr>
          <a:xfrm>
            <a:off x="4275486" y="2405563"/>
            <a:ext cx="2344116"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922359F-D50B-4E2E-A8A5-3A9DEE878597}"/>
              </a:ext>
            </a:extLst>
          </p:cNvPr>
          <p:cNvCxnSpPr>
            <a:cxnSpLocks/>
          </p:cNvCxnSpPr>
          <p:nvPr/>
        </p:nvCxnSpPr>
        <p:spPr>
          <a:xfrm>
            <a:off x="4209022" y="2405563"/>
            <a:ext cx="0" cy="259058"/>
          </a:xfrm>
          <a:prstGeom prst="line">
            <a:avLst/>
          </a:prstGeom>
          <a:ln w="158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121DE98-28BE-466C-ACF7-487250C82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6512" y="1349550"/>
            <a:ext cx="1086688" cy="707909"/>
          </a:xfrm>
          <a:prstGeom prst="rect">
            <a:avLst/>
          </a:prstGeom>
        </p:spPr>
      </p:pic>
      <p:sp>
        <p:nvSpPr>
          <p:cNvPr id="6" name="Rectangle 5">
            <a:extLst>
              <a:ext uri="{FF2B5EF4-FFF2-40B4-BE49-F238E27FC236}">
                <a16:creationId xmlns:a16="http://schemas.microsoft.com/office/drawing/2014/main" id="{6323AD56-27F2-4D08-AF2E-3DD945F6555C}"/>
              </a:ext>
            </a:extLst>
          </p:cNvPr>
          <p:cNvSpPr/>
          <p:nvPr/>
        </p:nvSpPr>
        <p:spPr>
          <a:xfrm>
            <a:off x="1326693" y="2697004"/>
            <a:ext cx="3714131" cy="311949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pic>
        <p:nvPicPr>
          <p:cNvPr id="8" name="Picture 7">
            <a:extLst>
              <a:ext uri="{FF2B5EF4-FFF2-40B4-BE49-F238E27FC236}">
                <a16:creationId xmlns:a16="http://schemas.microsoft.com/office/drawing/2014/main" id="{265FE177-7448-45B7-AF50-8D3FF9D42E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455" y="3599535"/>
            <a:ext cx="1536801" cy="1047030"/>
          </a:xfrm>
          <a:prstGeom prst="rect">
            <a:avLst/>
          </a:prstGeom>
        </p:spPr>
      </p:pic>
      <p:pic>
        <p:nvPicPr>
          <p:cNvPr id="10" name="Picture 9">
            <a:extLst>
              <a:ext uri="{FF2B5EF4-FFF2-40B4-BE49-F238E27FC236}">
                <a16:creationId xmlns:a16="http://schemas.microsoft.com/office/drawing/2014/main" id="{F28C042B-BDAC-4FEF-AB00-C537D28CEF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3019" y="2732286"/>
            <a:ext cx="1539938" cy="910371"/>
          </a:xfrm>
          <a:prstGeom prst="rect">
            <a:avLst/>
          </a:prstGeom>
        </p:spPr>
      </p:pic>
      <p:pic>
        <p:nvPicPr>
          <p:cNvPr id="34" name="Picture 33">
            <a:extLst>
              <a:ext uri="{FF2B5EF4-FFF2-40B4-BE49-F238E27FC236}">
                <a16:creationId xmlns:a16="http://schemas.microsoft.com/office/drawing/2014/main" id="{A073B4E8-7444-4845-BB11-AE3F10EF7E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1679" y="3717047"/>
            <a:ext cx="1539938" cy="761231"/>
          </a:xfrm>
          <a:prstGeom prst="rect">
            <a:avLst/>
          </a:prstGeom>
        </p:spPr>
      </p:pic>
      <p:pic>
        <p:nvPicPr>
          <p:cNvPr id="36" name="Picture 35">
            <a:extLst>
              <a:ext uri="{FF2B5EF4-FFF2-40B4-BE49-F238E27FC236}">
                <a16:creationId xmlns:a16="http://schemas.microsoft.com/office/drawing/2014/main" id="{56054BA0-C893-4A94-B34D-0570C83884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3019" y="4552668"/>
            <a:ext cx="1539938" cy="800587"/>
          </a:xfrm>
          <a:prstGeom prst="rect">
            <a:avLst/>
          </a:prstGeom>
        </p:spPr>
      </p:pic>
      <p:pic>
        <p:nvPicPr>
          <p:cNvPr id="1026" name="Picture 2" descr="master-128.png">
            <a:extLst>
              <a:ext uri="{FF2B5EF4-FFF2-40B4-BE49-F238E27FC236}">
                <a16:creationId xmlns:a16="http://schemas.microsoft.com/office/drawing/2014/main" id="{D2B301EC-AFC2-4A1E-AD6D-81FC4F90DC5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08278" y="5131011"/>
            <a:ext cx="951577" cy="598807"/>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Connector 39">
            <a:extLst>
              <a:ext uri="{FF2B5EF4-FFF2-40B4-BE49-F238E27FC236}">
                <a16:creationId xmlns:a16="http://schemas.microsoft.com/office/drawing/2014/main" id="{209D11A6-58D4-4398-80BC-88EA65CB6358}"/>
              </a:ext>
            </a:extLst>
          </p:cNvPr>
          <p:cNvCxnSpPr/>
          <p:nvPr/>
        </p:nvCxnSpPr>
        <p:spPr>
          <a:xfrm>
            <a:off x="4209022" y="2405563"/>
            <a:ext cx="5814534"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04D2155-188C-4AFF-877F-8BCCC0A752D6}"/>
              </a:ext>
            </a:extLst>
          </p:cNvPr>
          <p:cNvCxnSpPr>
            <a:cxnSpLocks/>
          </p:cNvCxnSpPr>
          <p:nvPr/>
        </p:nvCxnSpPr>
        <p:spPr>
          <a:xfrm>
            <a:off x="10023556" y="2405563"/>
            <a:ext cx="0" cy="1697108"/>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1E8F3BC-0BB4-44C1-BCF9-DD9521269805}"/>
              </a:ext>
            </a:extLst>
          </p:cNvPr>
          <p:cNvCxnSpPr>
            <a:cxnSpLocks/>
          </p:cNvCxnSpPr>
          <p:nvPr/>
        </p:nvCxnSpPr>
        <p:spPr>
          <a:xfrm flipV="1">
            <a:off x="6632511" y="2094653"/>
            <a:ext cx="0" cy="31090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4874B0F-44B0-4253-9A8A-4B174314E562}"/>
              </a:ext>
            </a:extLst>
          </p:cNvPr>
          <p:cNvSpPr/>
          <p:nvPr/>
        </p:nvSpPr>
        <p:spPr>
          <a:xfrm>
            <a:off x="8735882" y="4084631"/>
            <a:ext cx="2463255" cy="17300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pic>
        <p:nvPicPr>
          <p:cNvPr id="55" name="Picture 54">
            <a:extLst>
              <a:ext uri="{FF2B5EF4-FFF2-40B4-BE49-F238E27FC236}">
                <a16:creationId xmlns:a16="http://schemas.microsoft.com/office/drawing/2014/main" id="{36A38E2B-4832-4AAD-825F-0B8AC773640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52215" y="4139038"/>
            <a:ext cx="958584" cy="640183"/>
          </a:xfrm>
          <a:prstGeom prst="rect">
            <a:avLst/>
          </a:prstGeom>
        </p:spPr>
      </p:pic>
      <p:pic>
        <p:nvPicPr>
          <p:cNvPr id="58" name="Picture 57">
            <a:extLst>
              <a:ext uri="{FF2B5EF4-FFF2-40B4-BE49-F238E27FC236}">
                <a16:creationId xmlns:a16="http://schemas.microsoft.com/office/drawing/2014/main" id="{34B05794-43CD-4742-A773-BE834FBFD5A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719696" y="4826978"/>
            <a:ext cx="891103" cy="595117"/>
          </a:xfrm>
          <a:prstGeom prst="rect">
            <a:avLst/>
          </a:prstGeom>
        </p:spPr>
      </p:pic>
      <p:pic>
        <p:nvPicPr>
          <p:cNvPr id="1028" name="Picture 4" descr="node-128.png">
            <a:extLst>
              <a:ext uri="{FF2B5EF4-FFF2-40B4-BE49-F238E27FC236}">
                <a16:creationId xmlns:a16="http://schemas.microsoft.com/office/drawing/2014/main" id="{5BEFBFA2-A5F1-49C5-BB8D-6666F28B0CF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753732" y="5149892"/>
            <a:ext cx="898482" cy="600045"/>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62">
            <a:extLst>
              <a:ext uri="{FF2B5EF4-FFF2-40B4-BE49-F238E27FC236}">
                <a16:creationId xmlns:a16="http://schemas.microsoft.com/office/drawing/2014/main" id="{DCC3269D-1C47-4C90-973A-B3AE745D54DE}"/>
              </a:ext>
            </a:extLst>
          </p:cNvPr>
          <p:cNvSpPr/>
          <p:nvPr/>
        </p:nvSpPr>
        <p:spPr>
          <a:xfrm>
            <a:off x="388619" y="1118587"/>
            <a:ext cx="11465504" cy="506915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sp>
        <p:nvSpPr>
          <p:cNvPr id="1024" name="TextBox 1023">
            <a:extLst>
              <a:ext uri="{FF2B5EF4-FFF2-40B4-BE49-F238E27FC236}">
                <a16:creationId xmlns:a16="http://schemas.microsoft.com/office/drawing/2014/main" id="{B0697E5D-F8A4-4522-A9DC-3FB2E8AEDD75}"/>
              </a:ext>
            </a:extLst>
          </p:cNvPr>
          <p:cNvSpPr txBox="1"/>
          <p:nvPr/>
        </p:nvSpPr>
        <p:spPr>
          <a:xfrm>
            <a:off x="594951" y="1364248"/>
            <a:ext cx="1611018" cy="276999"/>
          </a:xfrm>
          <a:prstGeom prst="rect">
            <a:avLst/>
          </a:prstGeom>
          <a:noFill/>
        </p:spPr>
        <p:txBody>
          <a:bodyPr wrap="none" lIns="0" tIns="0" rIns="0" bIns="0" rtlCol="0">
            <a:spAutoFit/>
          </a:bodyPr>
          <a:lstStyle/>
          <a:p>
            <a:r>
              <a:rPr lang="en-US" b="1" dirty="0"/>
              <a:t>Architecture</a:t>
            </a:r>
            <a:endParaRPr lang="en-US" sz="1100" b="1" dirty="0">
              <a:solidFill>
                <a:schemeClr val="tx2"/>
              </a:solidFill>
            </a:endParaRPr>
          </a:p>
        </p:txBody>
      </p:sp>
    </p:spTree>
    <p:extLst>
      <p:ext uri="{BB962C8B-B14F-4D97-AF65-F5344CB8AC3E}">
        <p14:creationId xmlns:p14="http://schemas.microsoft.com/office/powerpoint/2010/main" val="364429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480419" y="524721"/>
            <a:ext cx="11465504" cy="988500"/>
          </a:xfrm>
        </p:spPr>
        <p:txBody>
          <a:bodyPr/>
          <a:lstStyle/>
          <a:p>
            <a:r>
              <a:rPr lang="en-GB" sz="3200" dirty="0"/>
              <a:t>Kubernetes Connecting Dots</a:t>
            </a:r>
            <a:endParaRPr lang="en-US" sz="3200" dirty="0"/>
          </a:p>
        </p:txBody>
      </p:sp>
      <p:sp>
        <p:nvSpPr>
          <p:cNvPr id="3" name="Slide Number Placeholder 2">
            <a:extLst>
              <a:ext uri="{FF2B5EF4-FFF2-40B4-BE49-F238E27FC236}">
                <a16:creationId xmlns:a16="http://schemas.microsoft.com/office/drawing/2014/main" id="{767A3902-B526-495C-8BB8-9E4C07E79DC6}"/>
              </a:ext>
            </a:extLst>
          </p:cNvPr>
          <p:cNvSpPr>
            <a:spLocks noGrp="1"/>
          </p:cNvSpPr>
          <p:nvPr>
            <p:ph type="sldNum" sz="quarter" idx="11"/>
          </p:nvPr>
        </p:nvSpPr>
        <p:spPr/>
        <p:txBody>
          <a:bodyPr/>
          <a:lstStyle/>
          <a:p>
            <a:fld id="{64EFF315-FA4E-4084-ACCF-A94C350B883E}" type="slidenum">
              <a:rPr lang="en-US" smtClean="0"/>
              <a:pPr/>
              <a:t>3</a:t>
            </a:fld>
            <a:endParaRPr lang="en-US" dirty="0"/>
          </a:p>
        </p:txBody>
      </p:sp>
      <p:grpSp>
        <p:nvGrpSpPr>
          <p:cNvPr id="188" name="Group 187">
            <a:extLst>
              <a:ext uri="{FF2B5EF4-FFF2-40B4-BE49-F238E27FC236}">
                <a16:creationId xmlns:a16="http://schemas.microsoft.com/office/drawing/2014/main" id="{E85B96DE-853B-4786-A436-04BF8A037596}"/>
              </a:ext>
            </a:extLst>
          </p:cNvPr>
          <p:cNvGrpSpPr/>
          <p:nvPr/>
        </p:nvGrpSpPr>
        <p:grpSpPr>
          <a:xfrm>
            <a:off x="595874" y="1146562"/>
            <a:ext cx="10859970" cy="4220871"/>
            <a:chOff x="480419" y="1744280"/>
            <a:chExt cx="7930246" cy="4220871"/>
          </a:xfrm>
        </p:grpSpPr>
        <p:sp>
          <p:nvSpPr>
            <p:cNvPr id="6" name="Rectangle 5">
              <a:extLst>
                <a:ext uri="{FF2B5EF4-FFF2-40B4-BE49-F238E27FC236}">
                  <a16:creationId xmlns:a16="http://schemas.microsoft.com/office/drawing/2014/main" id="{FC2007C9-315B-41AB-B7A4-D74E140D3CD1}"/>
                </a:ext>
              </a:extLst>
            </p:cNvPr>
            <p:cNvSpPr/>
            <p:nvPr/>
          </p:nvSpPr>
          <p:spPr>
            <a:xfrm>
              <a:off x="480419" y="2034699"/>
              <a:ext cx="7930246" cy="3491294"/>
            </a:xfrm>
            <a:prstGeom prst="rect">
              <a:avLst/>
            </a:prstGeom>
            <a:solidFill>
              <a:schemeClr val="bg1"/>
            </a:solidFill>
            <a:ln w="19050">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pic>
          <p:nvPicPr>
            <p:cNvPr id="4" name="Graphic 3">
              <a:extLst>
                <a:ext uri="{FF2B5EF4-FFF2-40B4-BE49-F238E27FC236}">
                  <a16:creationId xmlns:a16="http://schemas.microsoft.com/office/drawing/2014/main" id="{FF6494E2-693C-4466-9BBE-482BB89367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640" y="1744280"/>
              <a:ext cx="647700" cy="628650"/>
            </a:xfrm>
            <a:prstGeom prst="rect">
              <a:avLst/>
            </a:prstGeom>
          </p:spPr>
        </p:pic>
        <p:sp>
          <p:nvSpPr>
            <p:cNvPr id="10" name="Rectangle 9">
              <a:extLst>
                <a:ext uri="{FF2B5EF4-FFF2-40B4-BE49-F238E27FC236}">
                  <a16:creationId xmlns:a16="http://schemas.microsoft.com/office/drawing/2014/main" id="{68012F3C-52A6-46D4-84D9-5FAF6F6E0A97}"/>
                </a:ext>
              </a:extLst>
            </p:cNvPr>
            <p:cNvSpPr/>
            <p:nvPr/>
          </p:nvSpPr>
          <p:spPr>
            <a:xfrm>
              <a:off x="751440" y="2505689"/>
              <a:ext cx="2773970" cy="2909203"/>
            </a:xfrm>
            <a:prstGeom prst="rect">
              <a:avLst/>
            </a:prstGeom>
            <a:solidFill>
              <a:schemeClr val="accent4">
                <a:lumMod val="20000"/>
                <a:lumOff val="80000"/>
              </a:schemeClr>
            </a:solid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pic>
          <p:nvPicPr>
            <p:cNvPr id="8" name="Graphic 7">
              <a:extLst>
                <a:ext uri="{FF2B5EF4-FFF2-40B4-BE49-F238E27FC236}">
                  <a16:creationId xmlns:a16="http://schemas.microsoft.com/office/drawing/2014/main" id="{A431B6E3-92DA-4F73-99D2-91A4F99FB0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3637" y="2565610"/>
              <a:ext cx="603994" cy="594953"/>
            </a:xfrm>
            <a:prstGeom prst="rect">
              <a:avLst/>
            </a:prstGeom>
          </p:spPr>
        </p:pic>
        <p:cxnSp>
          <p:nvCxnSpPr>
            <p:cNvPr id="16" name="Connector: Elbow 15">
              <a:extLst>
                <a:ext uri="{FF2B5EF4-FFF2-40B4-BE49-F238E27FC236}">
                  <a16:creationId xmlns:a16="http://schemas.microsoft.com/office/drawing/2014/main" id="{DECB550A-88A1-41FD-A615-8DD5880E2479}"/>
                </a:ext>
              </a:extLst>
            </p:cNvPr>
            <p:cNvCxnSpPr>
              <a:cxnSpLocks/>
            </p:cNvCxnSpPr>
            <p:nvPr/>
          </p:nvCxnSpPr>
          <p:spPr>
            <a:xfrm>
              <a:off x="2304701" y="3615247"/>
              <a:ext cx="1840108" cy="168335"/>
            </a:xfrm>
            <a:prstGeom prst="bentConnector3">
              <a:avLst>
                <a:gd name="adj1" fmla="val 31238"/>
              </a:avLst>
            </a:prstGeom>
            <a:ln w="12700" cmpd="sng">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20" name="Graphic 19">
              <a:extLst>
                <a:ext uri="{FF2B5EF4-FFF2-40B4-BE49-F238E27FC236}">
                  <a16:creationId xmlns:a16="http://schemas.microsoft.com/office/drawing/2014/main" id="{3F093678-CB90-4CCE-AAEA-367D2AF5B2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9010" y="3197829"/>
              <a:ext cx="603504" cy="585753"/>
            </a:xfrm>
            <a:prstGeom prst="rect">
              <a:avLst/>
            </a:prstGeom>
          </p:spPr>
        </p:pic>
        <p:pic>
          <p:nvPicPr>
            <p:cNvPr id="26" name="Graphic 25">
              <a:extLst>
                <a:ext uri="{FF2B5EF4-FFF2-40B4-BE49-F238E27FC236}">
                  <a16:creationId xmlns:a16="http://schemas.microsoft.com/office/drawing/2014/main" id="{47847FC9-2400-4666-B826-D8694D2C98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81872" y="3269271"/>
              <a:ext cx="603504" cy="585754"/>
            </a:xfrm>
            <a:prstGeom prst="rect">
              <a:avLst/>
            </a:prstGeom>
          </p:spPr>
        </p:pic>
        <p:cxnSp>
          <p:nvCxnSpPr>
            <p:cNvPr id="30" name="Straight Arrow Connector 29">
              <a:extLst>
                <a:ext uri="{FF2B5EF4-FFF2-40B4-BE49-F238E27FC236}">
                  <a16:creationId xmlns:a16="http://schemas.microsoft.com/office/drawing/2014/main" id="{59BC398F-BF11-4BDD-A0FB-AF489BD0BA32}"/>
                </a:ext>
              </a:extLst>
            </p:cNvPr>
            <p:cNvCxnSpPr>
              <a:cxnSpLocks/>
              <a:endCxn id="26" idx="1"/>
            </p:cNvCxnSpPr>
            <p:nvPr/>
          </p:nvCxnSpPr>
          <p:spPr>
            <a:xfrm flipV="1">
              <a:off x="1435713" y="3562148"/>
              <a:ext cx="246159" cy="0"/>
            </a:xfrm>
            <a:prstGeom prst="straightConnector1">
              <a:avLst/>
            </a:prstGeom>
            <a:ln w="12700" cmpd="sng">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668A3823-FB03-4063-8B1F-59875D744596}"/>
                </a:ext>
              </a:extLst>
            </p:cNvPr>
            <p:cNvCxnSpPr>
              <a:cxnSpLocks/>
            </p:cNvCxnSpPr>
            <p:nvPr/>
          </p:nvCxnSpPr>
          <p:spPr>
            <a:xfrm>
              <a:off x="3242481" y="2923890"/>
              <a:ext cx="902328" cy="719938"/>
            </a:xfrm>
            <a:prstGeom prst="bentConnector3">
              <a:avLst>
                <a:gd name="adj1" fmla="val 50000"/>
              </a:avLst>
            </a:prstGeom>
            <a:ln w="12700"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88070516-A4E1-4BE6-A115-E3243A2391A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62956" y="3757561"/>
              <a:ext cx="603504" cy="585755"/>
            </a:xfrm>
            <a:prstGeom prst="rect">
              <a:avLst/>
            </a:prstGeom>
          </p:spPr>
        </p:pic>
        <p:pic>
          <p:nvPicPr>
            <p:cNvPr id="39" name="Graphic 38">
              <a:extLst>
                <a:ext uri="{FF2B5EF4-FFF2-40B4-BE49-F238E27FC236}">
                  <a16:creationId xmlns:a16="http://schemas.microsoft.com/office/drawing/2014/main" id="{3606AB0F-848A-48AD-AF85-22ACD61B6E9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59010" y="4674444"/>
              <a:ext cx="603504" cy="585754"/>
            </a:xfrm>
            <a:prstGeom prst="rect">
              <a:avLst/>
            </a:prstGeom>
          </p:spPr>
        </p:pic>
        <p:pic>
          <p:nvPicPr>
            <p:cNvPr id="41" name="Graphic 40">
              <a:extLst>
                <a:ext uri="{FF2B5EF4-FFF2-40B4-BE49-F238E27FC236}">
                  <a16:creationId xmlns:a16="http://schemas.microsoft.com/office/drawing/2014/main" id="{8AB11995-FA66-4F93-921A-6A59E3CC85A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581221" y="4669720"/>
              <a:ext cx="603504" cy="585754"/>
            </a:xfrm>
            <a:prstGeom prst="rect">
              <a:avLst/>
            </a:prstGeom>
          </p:spPr>
        </p:pic>
        <p:grpSp>
          <p:nvGrpSpPr>
            <p:cNvPr id="66" name="Group 65">
              <a:extLst>
                <a:ext uri="{FF2B5EF4-FFF2-40B4-BE49-F238E27FC236}">
                  <a16:creationId xmlns:a16="http://schemas.microsoft.com/office/drawing/2014/main" id="{616B47A6-F551-4F51-BD30-FC12A36978B9}"/>
                </a:ext>
              </a:extLst>
            </p:cNvPr>
            <p:cNvGrpSpPr/>
            <p:nvPr/>
          </p:nvGrpSpPr>
          <p:grpSpPr>
            <a:xfrm>
              <a:off x="1160762" y="4343316"/>
              <a:ext cx="722211" cy="326404"/>
              <a:chOff x="1160762" y="4343316"/>
              <a:chExt cx="722211" cy="326404"/>
            </a:xfrm>
          </p:grpSpPr>
          <p:cxnSp>
            <p:nvCxnSpPr>
              <p:cNvPr id="43" name="Straight Connector 42">
                <a:extLst>
                  <a:ext uri="{FF2B5EF4-FFF2-40B4-BE49-F238E27FC236}">
                    <a16:creationId xmlns:a16="http://schemas.microsoft.com/office/drawing/2014/main" id="{935CE64F-F674-490E-AEA5-21E121FB40B6}"/>
                  </a:ext>
                </a:extLst>
              </p:cNvPr>
              <p:cNvCxnSpPr>
                <a:cxnSpLocks/>
              </p:cNvCxnSpPr>
              <p:nvPr/>
            </p:nvCxnSpPr>
            <p:spPr>
              <a:xfrm>
                <a:off x="1164865" y="4479030"/>
                <a:ext cx="7181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950835D-5935-4D55-A8F6-7373F8E91FB8}"/>
                  </a:ext>
                </a:extLst>
              </p:cNvPr>
              <p:cNvCxnSpPr>
                <a:cxnSpLocks/>
              </p:cNvCxnSpPr>
              <p:nvPr/>
            </p:nvCxnSpPr>
            <p:spPr>
              <a:xfrm>
                <a:off x="1160762" y="4479030"/>
                <a:ext cx="0" cy="19069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0B92FD1-06E3-447B-8886-3073AE612A83}"/>
                  </a:ext>
                </a:extLst>
              </p:cNvPr>
              <p:cNvCxnSpPr>
                <a:cxnSpLocks/>
              </p:cNvCxnSpPr>
              <p:nvPr/>
            </p:nvCxnSpPr>
            <p:spPr>
              <a:xfrm>
                <a:off x="1882973" y="4479030"/>
                <a:ext cx="0" cy="19069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4C2E4D6-F692-4AEF-AD2F-47B751DAB2EA}"/>
                  </a:ext>
                </a:extLst>
              </p:cNvPr>
              <p:cNvCxnSpPr>
                <a:cxnSpLocks/>
                <a:stCxn id="37" idx="2"/>
              </p:cNvCxnSpPr>
              <p:nvPr/>
            </p:nvCxnSpPr>
            <p:spPr>
              <a:xfrm>
                <a:off x="1564708" y="4343316"/>
                <a:ext cx="0" cy="135714"/>
              </a:xfrm>
              <a:prstGeom prst="line">
                <a:avLst/>
              </a:prstGeom>
              <a:ln w="15875"/>
            </p:spPr>
            <p:style>
              <a:lnRef idx="1">
                <a:schemeClr val="accent1"/>
              </a:lnRef>
              <a:fillRef idx="0">
                <a:schemeClr val="accent1"/>
              </a:fillRef>
              <a:effectRef idx="0">
                <a:schemeClr val="accent1"/>
              </a:effectRef>
              <a:fontRef idx="minor">
                <a:schemeClr val="tx1"/>
              </a:fontRef>
            </p:style>
          </p:cxnSp>
        </p:grpSp>
        <p:cxnSp>
          <p:nvCxnSpPr>
            <p:cNvPr id="57" name="Connector: Elbow 56">
              <a:extLst>
                <a:ext uri="{FF2B5EF4-FFF2-40B4-BE49-F238E27FC236}">
                  <a16:creationId xmlns:a16="http://schemas.microsoft.com/office/drawing/2014/main" id="{C154FC1A-864F-47DB-BE42-90592B6D4466}"/>
                </a:ext>
              </a:extLst>
            </p:cNvPr>
            <p:cNvCxnSpPr>
              <a:cxnSpLocks/>
            </p:cNvCxnSpPr>
            <p:nvPr/>
          </p:nvCxnSpPr>
          <p:spPr>
            <a:xfrm flipV="1">
              <a:off x="2145559" y="3974271"/>
              <a:ext cx="1999250" cy="988326"/>
            </a:xfrm>
            <a:prstGeom prst="bentConnector3">
              <a:avLst>
                <a:gd name="adj1" fmla="val 7996"/>
              </a:avLst>
            </a:prstGeom>
            <a:ln w="12700" cmpd="sng">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4ADC83BD-7962-4B9C-B76C-70A5C0824EA8}"/>
                </a:ext>
              </a:extLst>
            </p:cNvPr>
            <p:cNvCxnSpPr>
              <a:cxnSpLocks/>
            </p:cNvCxnSpPr>
            <p:nvPr/>
          </p:nvCxnSpPr>
          <p:spPr>
            <a:xfrm>
              <a:off x="1449791" y="5026502"/>
              <a:ext cx="182880" cy="0"/>
            </a:xfrm>
            <a:prstGeom prst="straightConnector1">
              <a:avLst/>
            </a:prstGeom>
            <a:ln w="12700" cmpd="sng">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65" name="Graphic 64">
              <a:extLst>
                <a:ext uri="{FF2B5EF4-FFF2-40B4-BE49-F238E27FC236}">
                  <a16:creationId xmlns:a16="http://schemas.microsoft.com/office/drawing/2014/main" id="{620D74A0-ABBE-415B-AEF2-80ECC6EB9F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43941" y="4175557"/>
              <a:ext cx="603504" cy="585754"/>
            </a:xfrm>
            <a:prstGeom prst="rect">
              <a:avLst/>
            </a:prstGeom>
          </p:spPr>
        </p:pic>
        <p:pic>
          <p:nvPicPr>
            <p:cNvPr id="73" name="Graphic 72">
              <a:extLst>
                <a:ext uri="{FF2B5EF4-FFF2-40B4-BE49-F238E27FC236}">
                  <a16:creationId xmlns:a16="http://schemas.microsoft.com/office/drawing/2014/main" id="{360A0E81-FC4E-4D68-BCC0-C2CEAD13D00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158887" y="3448363"/>
              <a:ext cx="902328" cy="732918"/>
            </a:xfrm>
            <a:prstGeom prst="rect">
              <a:avLst/>
            </a:prstGeom>
          </p:spPr>
        </p:pic>
        <p:sp>
          <p:nvSpPr>
            <p:cNvPr id="80" name="Rectangle 79">
              <a:extLst>
                <a:ext uri="{FF2B5EF4-FFF2-40B4-BE49-F238E27FC236}">
                  <a16:creationId xmlns:a16="http://schemas.microsoft.com/office/drawing/2014/main" id="{09A14A42-4187-45D5-9D6A-FC011604E02B}"/>
                </a:ext>
              </a:extLst>
            </p:cNvPr>
            <p:cNvSpPr/>
            <p:nvPr/>
          </p:nvSpPr>
          <p:spPr>
            <a:xfrm>
              <a:off x="3654136" y="4738090"/>
              <a:ext cx="1525160" cy="1227061"/>
            </a:xfrm>
            <a:prstGeom prst="rect">
              <a:avLst/>
            </a:prstGeom>
            <a:solidFill>
              <a:schemeClr val="accent3">
                <a:lumMod val="40000"/>
                <a:lumOff val="60000"/>
              </a:schemeClr>
            </a:solid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pic>
          <p:nvPicPr>
            <p:cNvPr id="79" name="Graphic 78">
              <a:extLst>
                <a:ext uri="{FF2B5EF4-FFF2-40B4-BE49-F238E27FC236}">
                  <a16:creationId xmlns:a16="http://schemas.microsoft.com/office/drawing/2014/main" id="{F9ED2FA9-6956-4191-906B-669F9AFE228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316670" y="4834088"/>
              <a:ext cx="438912" cy="426003"/>
            </a:xfrm>
            <a:prstGeom prst="rect">
              <a:avLst/>
            </a:prstGeom>
          </p:spPr>
        </p:pic>
        <p:grpSp>
          <p:nvGrpSpPr>
            <p:cNvPr id="67" name="Group 66">
              <a:extLst>
                <a:ext uri="{FF2B5EF4-FFF2-40B4-BE49-F238E27FC236}">
                  <a16:creationId xmlns:a16="http://schemas.microsoft.com/office/drawing/2014/main" id="{C97DD753-98DF-4BC2-8658-C4AD8C236037}"/>
                </a:ext>
              </a:extLst>
            </p:cNvPr>
            <p:cNvGrpSpPr/>
            <p:nvPr/>
          </p:nvGrpSpPr>
          <p:grpSpPr>
            <a:xfrm rot="16200000">
              <a:off x="3263006" y="4077987"/>
              <a:ext cx="988327" cy="1029376"/>
              <a:chOff x="1160762" y="4219596"/>
              <a:chExt cx="722211" cy="450124"/>
            </a:xfrm>
          </p:grpSpPr>
          <p:cxnSp>
            <p:nvCxnSpPr>
              <p:cNvPr id="68" name="Straight Connector 67">
                <a:extLst>
                  <a:ext uri="{FF2B5EF4-FFF2-40B4-BE49-F238E27FC236}">
                    <a16:creationId xmlns:a16="http://schemas.microsoft.com/office/drawing/2014/main" id="{1BFD14AF-19EC-413E-91A7-4DC8ABBCC8A0}"/>
                  </a:ext>
                </a:extLst>
              </p:cNvPr>
              <p:cNvCxnSpPr>
                <a:cxnSpLocks/>
              </p:cNvCxnSpPr>
              <p:nvPr/>
            </p:nvCxnSpPr>
            <p:spPr>
              <a:xfrm>
                <a:off x="1164865" y="4479030"/>
                <a:ext cx="718108" cy="0"/>
              </a:xfrm>
              <a:prstGeom prst="line">
                <a:avLst/>
              </a:prstGeom>
              <a:ln w="12700" cmpd="sng">
                <a:solidFill>
                  <a:srgbClr val="C00000"/>
                </a:solidFill>
                <a:prstDash val="lgDash"/>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59CF03A-BD64-4E14-A1F1-3238C41F09F1}"/>
                  </a:ext>
                </a:extLst>
              </p:cNvPr>
              <p:cNvCxnSpPr>
                <a:cxnSpLocks/>
              </p:cNvCxnSpPr>
              <p:nvPr/>
            </p:nvCxnSpPr>
            <p:spPr>
              <a:xfrm>
                <a:off x="1160762" y="4479030"/>
                <a:ext cx="0" cy="190690"/>
              </a:xfrm>
              <a:prstGeom prst="straightConnector1">
                <a:avLst/>
              </a:prstGeom>
              <a:ln w="12700" cmpd="sng">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9B00ABE-9B22-4228-A1C0-2A310B4254E5}"/>
                  </a:ext>
                </a:extLst>
              </p:cNvPr>
              <p:cNvCxnSpPr>
                <a:cxnSpLocks/>
              </p:cNvCxnSpPr>
              <p:nvPr/>
            </p:nvCxnSpPr>
            <p:spPr>
              <a:xfrm>
                <a:off x="1882973" y="4479030"/>
                <a:ext cx="0" cy="190690"/>
              </a:xfrm>
              <a:prstGeom prst="straightConnector1">
                <a:avLst/>
              </a:prstGeom>
              <a:ln w="12700" cmpd="sng">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8EFB4A-B5C0-427F-A410-1B8C41CABF11}"/>
                  </a:ext>
                </a:extLst>
              </p:cNvPr>
              <p:cNvCxnSpPr>
                <a:cxnSpLocks/>
              </p:cNvCxnSpPr>
              <p:nvPr/>
            </p:nvCxnSpPr>
            <p:spPr>
              <a:xfrm rot="5400000">
                <a:off x="1434991" y="4349313"/>
                <a:ext cx="259433" cy="0"/>
              </a:xfrm>
              <a:prstGeom prst="line">
                <a:avLst/>
              </a:prstGeom>
              <a:ln w="12700" cmpd="sng">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grpSp>
        <p:cxnSp>
          <p:nvCxnSpPr>
            <p:cNvPr id="74" name="Straight Connector 73">
              <a:extLst>
                <a:ext uri="{FF2B5EF4-FFF2-40B4-BE49-F238E27FC236}">
                  <a16:creationId xmlns:a16="http://schemas.microsoft.com/office/drawing/2014/main" id="{8D63ABA5-C3E6-4B9E-96AB-76CDBC6257D4}"/>
                </a:ext>
              </a:extLst>
            </p:cNvPr>
            <p:cNvCxnSpPr>
              <a:cxnSpLocks/>
            </p:cNvCxnSpPr>
            <p:nvPr/>
          </p:nvCxnSpPr>
          <p:spPr>
            <a:xfrm>
              <a:off x="4602493" y="4152172"/>
              <a:ext cx="0" cy="709077"/>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B405BDD5-B4E4-4887-8FA8-06B506DA16A8}"/>
                </a:ext>
              </a:extLst>
            </p:cNvPr>
            <p:cNvGrpSpPr/>
            <p:nvPr/>
          </p:nvGrpSpPr>
          <p:grpSpPr>
            <a:xfrm rot="5400000">
              <a:off x="4511626" y="5272925"/>
              <a:ext cx="666413" cy="179280"/>
              <a:chOff x="1160762" y="4479030"/>
              <a:chExt cx="722211" cy="190690"/>
            </a:xfrm>
          </p:grpSpPr>
          <p:cxnSp>
            <p:nvCxnSpPr>
              <p:cNvPr id="83" name="Straight Connector 82">
                <a:extLst>
                  <a:ext uri="{FF2B5EF4-FFF2-40B4-BE49-F238E27FC236}">
                    <a16:creationId xmlns:a16="http://schemas.microsoft.com/office/drawing/2014/main" id="{78440C93-FB25-40AD-B695-41ABD898EE41}"/>
                  </a:ext>
                </a:extLst>
              </p:cNvPr>
              <p:cNvCxnSpPr>
                <a:cxnSpLocks/>
              </p:cNvCxnSpPr>
              <p:nvPr/>
            </p:nvCxnSpPr>
            <p:spPr>
              <a:xfrm>
                <a:off x="1164865" y="4479030"/>
                <a:ext cx="71810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D85E865-044F-49ED-9F69-F6BED27D9112}"/>
                  </a:ext>
                </a:extLst>
              </p:cNvPr>
              <p:cNvCxnSpPr>
                <a:cxnSpLocks/>
              </p:cNvCxnSpPr>
              <p:nvPr/>
            </p:nvCxnSpPr>
            <p:spPr>
              <a:xfrm>
                <a:off x="1160762" y="4479030"/>
                <a:ext cx="0" cy="19069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86615EA-1002-4A48-BD0D-C9B187C65B7F}"/>
                  </a:ext>
                </a:extLst>
              </p:cNvPr>
              <p:cNvCxnSpPr>
                <a:cxnSpLocks/>
              </p:cNvCxnSpPr>
              <p:nvPr/>
            </p:nvCxnSpPr>
            <p:spPr>
              <a:xfrm>
                <a:off x="1882973" y="4479030"/>
                <a:ext cx="0" cy="19069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pic>
          <p:nvPicPr>
            <p:cNvPr id="88" name="Graphic 87">
              <a:extLst>
                <a:ext uri="{FF2B5EF4-FFF2-40B4-BE49-F238E27FC236}">
                  <a16:creationId xmlns:a16="http://schemas.microsoft.com/office/drawing/2014/main" id="{627379F9-D057-4F10-8FAE-3F681E47955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325919" y="5414896"/>
              <a:ext cx="442791" cy="429768"/>
            </a:xfrm>
            <a:prstGeom prst="rect">
              <a:avLst/>
            </a:prstGeom>
          </p:spPr>
        </p:pic>
        <p:cxnSp>
          <p:nvCxnSpPr>
            <p:cNvPr id="91" name="Straight Arrow Connector 90">
              <a:extLst>
                <a:ext uri="{FF2B5EF4-FFF2-40B4-BE49-F238E27FC236}">
                  <a16:creationId xmlns:a16="http://schemas.microsoft.com/office/drawing/2014/main" id="{0928AD32-DDBA-4DFD-AC2D-E9537D9948F2}"/>
                </a:ext>
              </a:extLst>
            </p:cNvPr>
            <p:cNvCxnSpPr>
              <a:cxnSpLocks/>
            </p:cNvCxnSpPr>
            <p:nvPr/>
          </p:nvCxnSpPr>
          <p:spPr>
            <a:xfrm>
              <a:off x="4144809" y="5745572"/>
              <a:ext cx="218042" cy="0"/>
            </a:xfrm>
            <a:prstGeom prst="straightConnector1">
              <a:avLst/>
            </a:prstGeom>
            <a:ln w="12700" cmpd="sng">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94" name="Graphic 93">
              <a:extLst>
                <a:ext uri="{FF2B5EF4-FFF2-40B4-BE49-F238E27FC236}">
                  <a16:creationId xmlns:a16="http://schemas.microsoft.com/office/drawing/2014/main" id="{5ADD3943-ECA6-40F4-B9ED-7819CD0CD1E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722803" y="5480274"/>
              <a:ext cx="436084" cy="430144"/>
            </a:xfrm>
            <a:prstGeom prst="rect">
              <a:avLst/>
            </a:prstGeom>
          </p:spPr>
        </p:pic>
        <p:sp>
          <p:nvSpPr>
            <p:cNvPr id="95" name="Rectangle 94">
              <a:extLst>
                <a:ext uri="{FF2B5EF4-FFF2-40B4-BE49-F238E27FC236}">
                  <a16:creationId xmlns:a16="http://schemas.microsoft.com/office/drawing/2014/main" id="{79AFA9FB-7EB8-4799-8D54-F015F2268C17}"/>
                </a:ext>
              </a:extLst>
            </p:cNvPr>
            <p:cNvSpPr/>
            <p:nvPr/>
          </p:nvSpPr>
          <p:spPr>
            <a:xfrm>
              <a:off x="3786754" y="2402412"/>
              <a:ext cx="1475712" cy="572371"/>
            </a:xfrm>
            <a:prstGeom prst="rect">
              <a:avLst/>
            </a:prstGeom>
            <a:solidFill>
              <a:srgbClr val="DCEC7A"/>
            </a:solid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pic>
          <p:nvPicPr>
            <p:cNvPr id="97" name="Graphic 96">
              <a:extLst>
                <a:ext uri="{FF2B5EF4-FFF2-40B4-BE49-F238E27FC236}">
                  <a16:creationId xmlns:a16="http://schemas.microsoft.com/office/drawing/2014/main" id="{3E5C935E-E866-4262-BDD6-8FAF5FDCFA49}"/>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866040" y="2388109"/>
              <a:ext cx="557537" cy="541139"/>
            </a:xfrm>
            <a:prstGeom prst="rect">
              <a:avLst/>
            </a:prstGeom>
          </p:spPr>
        </p:pic>
        <p:pic>
          <p:nvPicPr>
            <p:cNvPr id="99" name="Graphic 98">
              <a:extLst>
                <a:ext uri="{FF2B5EF4-FFF2-40B4-BE49-F238E27FC236}">
                  <a16:creationId xmlns:a16="http://schemas.microsoft.com/office/drawing/2014/main" id="{74A6B114-F8EE-49C1-B343-C2F799FC3319}"/>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648901" y="2398832"/>
              <a:ext cx="557784" cy="541379"/>
            </a:xfrm>
            <a:prstGeom prst="rect">
              <a:avLst/>
            </a:prstGeom>
          </p:spPr>
        </p:pic>
        <p:grpSp>
          <p:nvGrpSpPr>
            <p:cNvPr id="100" name="Group 99">
              <a:extLst>
                <a:ext uri="{FF2B5EF4-FFF2-40B4-BE49-F238E27FC236}">
                  <a16:creationId xmlns:a16="http://schemas.microsoft.com/office/drawing/2014/main" id="{68790302-6605-490D-99A3-6148E4493E11}"/>
                </a:ext>
              </a:extLst>
            </p:cNvPr>
            <p:cNvGrpSpPr/>
            <p:nvPr/>
          </p:nvGrpSpPr>
          <p:grpSpPr>
            <a:xfrm flipV="1">
              <a:off x="4124254" y="2972379"/>
              <a:ext cx="803540" cy="464811"/>
              <a:chOff x="1160762" y="4343316"/>
              <a:chExt cx="722211" cy="326404"/>
            </a:xfrm>
          </p:grpSpPr>
          <p:cxnSp>
            <p:nvCxnSpPr>
              <p:cNvPr id="101" name="Straight Connector 100">
                <a:extLst>
                  <a:ext uri="{FF2B5EF4-FFF2-40B4-BE49-F238E27FC236}">
                    <a16:creationId xmlns:a16="http://schemas.microsoft.com/office/drawing/2014/main" id="{51B592CF-1067-4B5C-A269-55FCC084B98F}"/>
                  </a:ext>
                </a:extLst>
              </p:cNvPr>
              <p:cNvCxnSpPr>
                <a:cxnSpLocks/>
              </p:cNvCxnSpPr>
              <p:nvPr/>
            </p:nvCxnSpPr>
            <p:spPr>
              <a:xfrm>
                <a:off x="1164865" y="4479030"/>
                <a:ext cx="71810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A04912D-468B-4F5D-9619-C08FB1E17145}"/>
                  </a:ext>
                </a:extLst>
              </p:cNvPr>
              <p:cNvCxnSpPr>
                <a:cxnSpLocks/>
              </p:cNvCxnSpPr>
              <p:nvPr/>
            </p:nvCxnSpPr>
            <p:spPr>
              <a:xfrm>
                <a:off x="1160762" y="4479030"/>
                <a:ext cx="0" cy="19069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D52D442B-54B9-4316-BB17-C6DDE59F2FE9}"/>
                  </a:ext>
                </a:extLst>
              </p:cNvPr>
              <p:cNvCxnSpPr>
                <a:cxnSpLocks/>
              </p:cNvCxnSpPr>
              <p:nvPr/>
            </p:nvCxnSpPr>
            <p:spPr>
              <a:xfrm>
                <a:off x="1882973" y="4479030"/>
                <a:ext cx="0" cy="19069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8BFA8AE-9D18-41A1-B1C2-ED5192BE48DA}"/>
                  </a:ext>
                </a:extLst>
              </p:cNvPr>
              <p:cNvCxnSpPr>
                <a:cxnSpLocks/>
              </p:cNvCxnSpPr>
              <p:nvPr/>
            </p:nvCxnSpPr>
            <p:spPr>
              <a:xfrm>
                <a:off x="1564708" y="4343316"/>
                <a:ext cx="0" cy="135714"/>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05" name="Rectangle 104">
              <a:extLst>
                <a:ext uri="{FF2B5EF4-FFF2-40B4-BE49-F238E27FC236}">
                  <a16:creationId xmlns:a16="http://schemas.microsoft.com/office/drawing/2014/main" id="{5CB610B3-1DFE-4ED6-8EE1-5CFA4FBCCE6D}"/>
                </a:ext>
              </a:extLst>
            </p:cNvPr>
            <p:cNvSpPr/>
            <p:nvPr/>
          </p:nvSpPr>
          <p:spPr>
            <a:xfrm>
              <a:off x="5550516" y="2377946"/>
              <a:ext cx="1693226" cy="1405632"/>
            </a:xfrm>
            <a:prstGeom prst="rect">
              <a:avLst/>
            </a:prstGeom>
            <a:solidFill>
              <a:schemeClr val="accent5">
                <a:lumMod val="20000"/>
                <a:lumOff val="80000"/>
              </a:schemeClr>
            </a:solid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pic>
          <p:nvPicPr>
            <p:cNvPr id="107" name="Graphic 106">
              <a:extLst>
                <a:ext uri="{FF2B5EF4-FFF2-40B4-BE49-F238E27FC236}">
                  <a16:creationId xmlns:a16="http://schemas.microsoft.com/office/drawing/2014/main" id="{92BC55EF-F610-4760-A4D5-A4DA87E49588}"/>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5657003" y="2417975"/>
              <a:ext cx="647700" cy="628650"/>
            </a:xfrm>
            <a:prstGeom prst="rect">
              <a:avLst/>
            </a:prstGeom>
          </p:spPr>
        </p:pic>
        <p:pic>
          <p:nvPicPr>
            <p:cNvPr id="109" name="Graphic 108">
              <a:extLst>
                <a:ext uri="{FF2B5EF4-FFF2-40B4-BE49-F238E27FC236}">
                  <a16:creationId xmlns:a16="http://schemas.microsoft.com/office/drawing/2014/main" id="{DD2ABC49-8A5A-451F-91F1-116684778DE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6518756" y="2417975"/>
              <a:ext cx="647700" cy="628650"/>
            </a:xfrm>
            <a:prstGeom prst="rect">
              <a:avLst/>
            </a:prstGeom>
          </p:spPr>
        </p:pic>
        <p:pic>
          <p:nvPicPr>
            <p:cNvPr id="111" name="Graphic 110">
              <a:extLst>
                <a:ext uri="{FF2B5EF4-FFF2-40B4-BE49-F238E27FC236}">
                  <a16:creationId xmlns:a16="http://schemas.microsoft.com/office/drawing/2014/main" id="{9346ACA3-11A0-4BDA-8A91-BF8AA9939AA0}"/>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5657003" y="3104638"/>
              <a:ext cx="647700" cy="628650"/>
            </a:xfrm>
            <a:prstGeom prst="rect">
              <a:avLst/>
            </a:prstGeom>
          </p:spPr>
        </p:pic>
        <p:pic>
          <p:nvPicPr>
            <p:cNvPr id="113" name="Graphic 112">
              <a:extLst>
                <a:ext uri="{FF2B5EF4-FFF2-40B4-BE49-F238E27FC236}">
                  <a16:creationId xmlns:a16="http://schemas.microsoft.com/office/drawing/2014/main" id="{656D87F3-1981-44BC-A5FE-9744CCE7ACD4}"/>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6487822" y="3097327"/>
              <a:ext cx="647700" cy="628650"/>
            </a:xfrm>
            <a:prstGeom prst="rect">
              <a:avLst/>
            </a:prstGeom>
          </p:spPr>
        </p:pic>
        <p:grpSp>
          <p:nvGrpSpPr>
            <p:cNvPr id="139" name="Group 138">
              <a:extLst>
                <a:ext uri="{FF2B5EF4-FFF2-40B4-BE49-F238E27FC236}">
                  <a16:creationId xmlns:a16="http://schemas.microsoft.com/office/drawing/2014/main" id="{AA300F53-6F8A-4B0D-A43B-EE0470277259}"/>
                </a:ext>
              </a:extLst>
            </p:cNvPr>
            <p:cNvGrpSpPr/>
            <p:nvPr/>
          </p:nvGrpSpPr>
          <p:grpSpPr>
            <a:xfrm>
              <a:off x="5061215" y="2731669"/>
              <a:ext cx="595788" cy="1083153"/>
              <a:chOff x="5061215" y="2731669"/>
              <a:chExt cx="595788" cy="1083153"/>
            </a:xfrm>
          </p:grpSpPr>
          <p:cxnSp>
            <p:nvCxnSpPr>
              <p:cNvPr id="133" name="Straight Connector 132">
                <a:extLst>
                  <a:ext uri="{FF2B5EF4-FFF2-40B4-BE49-F238E27FC236}">
                    <a16:creationId xmlns:a16="http://schemas.microsoft.com/office/drawing/2014/main" id="{74E5B4FB-FB3A-4E91-A213-43E9FCD117A2}"/>
                  </a:ext>
                </a:extLst>
              </p:cNvPr>
              <p:cNvCxnSpPr/>
              <p:nvPr/>
            </p:nvCxnSpPr>
            <p:spPr>
              <a:xfrm flipH="1">
                <a:off x="5355771" y="2732300"/>
                <a:ext cx="30123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9C2D818-6AD1-48F9-B486-E3DF1F89BA2B}"/>
                  </a:ext>
                </a:extLst>
              </p:cNvPr>
              <p:cNvCxnSpPr/>
              <p:nvPr/>
            </p:nvCxnSpPr>
            <p:spPr>
              <a:xfrm>
                <a:off x="5355771" y="2731669"/>
                <a:ext cx="0" cy="108252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9FCD2F4C-EB72-43AF-8E83-666F87F88E96}"/>
                  </a:ext>
                </a:extLst>
              </p:cNvPr>
              <p:cNvCxnSpPr>
                <a:cxnSpLocks/>
              </p:cNvCxnSpPr>
              <p:nvPr/>
            </p:nvCxnSpPr>
            <p:spPr>
              <a:xfrm flipH="1">
                <a:off x="5061215" y="3814822"/>
                <a:ext cx="29455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02EF9A09-CB55-42AD-90E1-ECA64DF19197}"/>
                </a:ext>
              </a:extLst>
            </p:cNvPr>
            <p:cNvGrpSpPr/>
            <p:nvPr/>
          </p:nvGrpSpPr>
          <p:grpSpPr>
            <a:xfrm>
              <a:off x="5051508" y="3501300"/>
              <a:ext cx="624323" cy="472971"/>
              <a:chOff x="4864151" y="2731669"/>
              <a:chExt cx="792852" cy="1083153"/>
            </a:xfrm>
          </p:grpSpPr>
          <p:cxnSp>
            <p:nvCxnSpPr>
              <p:cNvPr id="141" name="Straight Connector 140">
                <a:extLst>
                  <a:ext uri="{FF2B5EF4-FFF2-40B4-BE49-F238E27FC236}">
                    <a16:creationId xmlns:a16="http://schemas.microsoft.com/office/drawing/2014/main" id="{C42353AB-A376-493F-AD03-B6EDCB7219E5}"/>
                  </a:ext>
                </a:extLst>
              </p:cNvPr>
              <p:cNvCxnSpPr/>
              <p:nvPr/>
            </p:nvCxnSpPr>
            <p:spPr>
              <a:xfrm flipH="1">
                <a:off x="5355771" y="2732300"/>
                <a:ext cx="30123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388AA30-B335-4B48-8CE4-B95071A73D52}"/>
                  </a:ext>
                </a:extLst>
              </p:cNvPr>
              <p:cNvCxnSpPr/>
              <p:nvPr/>
            </p:nvCxnSpPr>
            <p:spPr>
              <a:xfrm>
                <a:off x="5355771" y="2731669"/>
                <a:ext cx="0" cy="108252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E24B13D8-32C0-430F-ABAD-947B987395F7}"/>
                  </a:ext>
                </a:extLst>
              </p:cNvPr>
              <p:cNvCxnSpPr>
                <a:cxnSpLocks/>
              </p:cNvCxnSpPr>
              <p:nvPr/>
            </p:nvCxnSpPr>
            <p:spPr>
              <a:xfrm flipH="1" flipV="1">
                <a:off x="4864151" y="3814190"/>
                <a:ext cx="491621" cy="6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cxnSp>
          <p:nvCxnSpPr>
            <p:cNvPr id="145" name="Straight Arrow Connector 144">
              <a:extLst>
                <a:ext uri="{FF2B5EF4-FFF2-40B4-BE49-F238E27FC236}">
                  <a16:creationId xmlns:a16="http://schemas.microsoft.com/office/drawing/2014/main" id="{E796AAED-AF0B-4BA8-A90E-CF19E47B53C3}"/>
                </a:ext>
              </a:extLst>
            </p:cNvPr>
            <p:cNvCxnSpPr>
              <a:cxnSpLocks/>
            </p:cNvCxnSpPr>
            <p:nvPr/>
          </p:nvCxnSpPr>
          <p:spPr>
            <a:xfrm flipH="1">
              <a:off x="6304704" y="3501300"/>
              <a:ext cx="183118" cy="0"/>
            </a:xfrm>
            <a:prstGeom prst="straightConnector1">
              <a:avLst/>
            </a:prstGeom>
            <a:ln w="12700" cmpd="sng">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154" name="Group 153">
              <a:extLst>
                <a:ext uri="{FF2B5EF4-FFF2-40B4-BE49-F238E27FC236}">
                  <a16:creationId xmlns:a16="http://schemas.microsoft.com/office/drawing/2014/main" id="{AD9FF2B1-4B78-4120-8F38-CDFE92C13D63}"/>
                </a:ext>
              </a:extLst>
            </p:cNvPr>
            <p:cNvGrpSpPr/>
            <p:nvPr/>
          </p:nvGrpSpPr>
          <p:grpSpPr>
            <a:xfrm>
              <a:off x="7419764" y="2388109"/>
              <a:ext cx="752871" cy="1405632"/>
              <a:chOff x="7754577" y="2388109"/>
              <a:chExt cx="752871" cy="1405632"/>
            </a:xfrm>
          </p:grpSpPr>
          <p:sp>
            <p:nvSpPr>
              <p:cNvPr id="148" name="Rectangle 147">
                <a:extLst>
                  <a:ext uri="{FF2B5EF4-FFF2-40B4-BE49-F238E27FC236}">
                    <a16:creationId xmlns:a16="http://schemas.microsoft.com/office/drawing/2014/main" id="{BE4524B5-6490-43B6-8764-4E336A20B1C8}"/>
                  </a:ext>
                </a:extLst>
              </p:cNvPr>
              <p:cNvSpPr/>
              <p:nvPr/>
            </p:nvSpPr>
            <p:spPr>
              <a:xfrm>
                <a:off x="7754577" y="2388109"/>
                <a:ext cx="752871" cy="1405632"/>
              </a:xfrm>
              <a:prstGeom prst="rect">
                <a:avLst/>
              </a:prstGeom>
              <a:solidFill>
                <a:srgbClr val="C00000"/>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pic>
            <p:nvPicPr>
              <p:cNvPr id="150" name="Graphic 149">
                <a:extLst>
                  <a:ext uri="{FF2B5EF4-FFF2-40B4-BE49-F238E27FC236}">
                    <a16:creationId xmlns:a16="http://schemas.microsoft.com/office/drawing/2014/main" id="{C0230B63-B638-43AE-8934-8F41756EEA1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7811774" y="2415753"/>
                <a:ext cx="647700" cy="628650"/>
              </a:xfrm>
              <a:prstGeom prst="rect">
                <a:avLst/>
              </a:prstGeom>
            </p:spPr>
          </p:pic>
          <p:pic>
            <p:nvPicPr>
              <p:cNvPr id="152" name="Graphic 151">
                <a:extLst>
                  <a:ext uri="{FF2B5EF4-FFF2-40B4-BE49-F238E27FC236}">
                    <a16:creationId xmlns:a16="http://schemas.microsoft.com/office/drawing/2014/main" id="{5779553C-A913-4FDB-AB65-7444DB9C8E4C}"/>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7811774" y="3086691"/>
                <a:ext cx="647700" cy="628650"/>
              </a:xfrm>
              <a:prstGeom prst="rect">
                <a:avLst/>
              </a:prstGeom>
            </p:spPr>
          </p:pic>
        </p:grpSp>
        <p:sp>
          <p:nvSpPr>
            <p:cNvPr id="155" name="Rectangle 154">
              <a:extLst>
                <a:ext uri="{FF2B5EF4-FFF2-40B4-BE49-F238E27FC236}">
                  <a16:creationId xmlns:a16="http://schemas.microsoft.com/office/drawing/2014/main" id="{9D854567-0501-4D38-AF79-74E908E8B1F2}"/>
                </a:ext>
              </a:extLst>
            </p:cNvPr>
            <p:cNvSpPr/>
            <p:nvPr/>
          </p:nvSpPr>
          <p:spPr>
            <a:xfrm>
              <a:off x="5371018" y="4033745"/>
              <a:ext cx="2614138" cy="1221453"/>
            </a:xfrm>
            <a:prstGeom prst="rect">
              <a:avLst/>
            </a:prstGeom>
            <a:solidFill>
              <a:srgbClr val="92D050"/>
            </a:solid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pic>
          <p:nvPicPr>
            <p:cNvPr id="159" name="Graphic 158">
              <a:extLst>
                <a:ext uri="{FF2B5EF4-FFF2-40B4-BE49-F238E27FC236}">
                  <a16:creationId xmlns:a16="http://schemas.microsoft.com/office/drawing/2014/main" id="{D055B22D-97B1-4CB6-9C74-84666B3F1C6A}"/>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6304703" y="4095701"/>
              <a:ext cx="451632" cy="438349"/>
            </a:xfrm>
            <a:prstGeom prst="rect">
              <a:avLst/>
            </a:prstGeom>
          </p:spPr>
        </p:pic>
        <p:pic>
          <p:nvPicPr>
            <p:cNvPr id="161" name="Graphic 160">
              <a:extLst>
                <a:ext uri="{FF2B5EF4-FFF2-40B4-BE49-F238E27FC236}">
                  <a16:creationId xmlns:a16="http://schemas.microsoft.com/office/drawing/2014/main" id="{13834663-8428-4430-92CA-D627E6EADC03}"/>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7334015" y="4084160"/>
              <a:ext cx="448056" cy="434878"/>
            </a:xfrm>
            <a:prstGeom prst="rect">
              <a:avLst/>
            </a:prstGeom>
          </p:spPr>
        </p:pic>
        <p:pic>
          <p:nvPicPr>
            <p:cNvPr id="163" name="Graphic 162">
              <a:extLst>
                <a:ext uri="{FF2B5EF4-FFF2-40B4-BE49-F238E27FC236}">
                  <a16:creationId xmlns:a16="http://schemas.microsoft.com/office/drawing/2014/main" id="{E3147986-0529-453E-BD5E-0D5A54FF48FF}"/>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6311950" y="4786819"/>
              <a:ext cx="448056" cy="434878"/>
            </a:xfrm>
            <a:prstGeom prst="rect">
              <a:avLst/>
            </a:prstGeom>
          </p:spPr>
        </p:pic>
        <p:pic>
          <p:nvPicPr>
            <p:cNvPr id="165" name="Graphic 164">
              <a:extLst>
                <a:ext uri="{FF2B5EF4-FFF2-40B4-BE49-F238E27FC236}">
                  <a16:creationId xmlns:a16="http://schemas.microsoft.com/office/drawing/2014/main" id="{F49656EE-A3BB-4AC0-AAA3-D4791D390A52}"/>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5554092" y="4774393"/>
              <a:ext cx="448056" cy="434878"/>
            </a:xfrm>
            <a:prstGeom prst="rect">
              <a:avLst/>
            </a:prstGeom>
          </p:spPr>
        </p:pic>
        <p:pic>
          <p:nvPicPr>
            <p:cNvPr id="167" name="Graphic 166">
              <a:extLst>
                <a:ext uri="{FF2B5EF4-FFF2-40B4-BE49-F238E27FC236}">
                  <a16:creationId xmlns:a16="http://schemas.microsoft.com/office/drawing/2014/main" id="{596DCAC2-0F43-48E9-8FD4-12996C666AF5}"/>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7334015" y="4774393"/>
              <a:ext cx="448056" cy="434878"/>
            </a:xfrm>
            <a:prstGeom prst="rect">
              <a:avLst/>
            </a:prstGeom>
          </p:spPr>
        </p:pic>
        <p:cxnSp>
          <p:nvCxnSpPr>
            <p:cNvPr id="168" name="Straight Connector 167">
              <a:extLst>
                <a:ext uri="{FF2B5EF4-FFF2-40B4-BE49-F238E27FC236}">
                  <a16:creationId xmlns:a16="http://schemas.microsoft.com/office/drawing/2014/main" id="{BBA9C775-4605-4756-928A-EB492FDA44FF}"/>
                </a:ext>
              </a:extLst>
            </p:cNvPr>
            <p:cNvCxnSpPr>
              <a:cxnSpLocks/>
            </p:cNvCxnSpPr>
            <p:nvPr/>
          </p:nvCxnSpPr>
          <p:spPr>
            <a:xfrm flipH="1" flipV="1">
              <a:off x="6756335" y="4345818"/>
              <a:ext cx="577680" cy="2"/>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9E8D85D-B983-4BD9-82E9-1D5782867071}"/>
                </a:ext>
              </a:extLst>
            </p:cNvPr>
            <p:cNvCxnSpPr>
              <a:cxnSpLocks/>
            </p:cNvCxnSpPr>
            <p:nvPr/>
          </p:nvCxnSpPr>
          <p:spPr>
            <a:xfrm>
              <a:off x="7577820" y="4534050"/>
              <a:ext cx="0" cy="253009"/>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1FCE298-D20C-4117-AC9E-C15A950CF146}"/>
                </a:ext>
              </a:extLst>
            </p:cNvPr>
            <p:cNvCxnSpPr>
              <a:cxnSpLocks/>
            </p:cNvCxnSpPr>
            <p:nvPr/>
          </p:nvCxnSpPr>
          <p:spPr>
            <a:xfrm flipV="1">
              <a:off x="6756335" y="5029610"/>
              <a:ext cx="577679" cy="0"/>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99BE8BBE-6658-4032-8EB6-76C221DA46F7}"/>
                </a:ext>
              </a:extLst>
            </p:cNvPr>
            <p:cNvCxnSpPr>
              <a:cxnSpLocks/>
              <a:stCxn id="163" idx="0"/>
            </p:cNvCxnSpPr>
            <p:nvPr/>
          </p:nvCxnSpPr>
          <p:spPr>
            <a:xfrm flipH="1" flipV="1">
              <a:off x="6532438" y="4502773"/>
              <a:ext cx="3540" cy="284046"/>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6A2F6EF-AF43-4BF1-82AE-9F46B38D0732}"/>
                </a:ext>
              </a:extLst>
            </p:cNvPr>
            <p:cNvCxnSpPr>
              <a:cxnSpLocks/>
            </p:cNvCxnSpPr>
            <p:nvPr/>
          </p:nvCxnSpPr>
          <p:spPr>
            <a:xfrm flipH="1">
              <a:off x="5977211" y="5022568"/>
              <a:ext cx="327492" cy="0"/>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FF68234-F4D1-44C7-A761-4C5E0AE9EB20}"/>
                </a:ext>
              </a:extLst>
            </p:cNvPr>
            <p:cNvCxnSpPr>
              <a:cxnSpLocks/>
            </p:cNvCxnSpPr>
            <p:nvPr/>
          </p:nvCxnSpPr>
          <p:spPr>
            <a:xfrm flipH="1" flipV="1">
              <a:off x="4776516" y="4352369"/>
              <a:ext cx="1519134" cy="0"/>
            </a:xfrm>
            <a:prstGeom prst="line">
              <a:avLst/>
            </a:prstGeom>
            <a:ln w="127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23069ED2-54F9-45FC-A4CA-34D3897AD15A}"/>
                </a:ext>
              </a:extLst>
            </p:cNvPr>
            <p:cNvCxnSpPr/>
            <p:nvPr/>
          </p:nvCxnSpPr>
          <p:spPr>
            <a:xfrm>
              <a:off x="4768710" y="4175557"/>
              <a:ext cx="0" cy="18288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BB54CC3B-5692-4070-AB09-60AFAABA0A8D}"/>
              </a:ext>
            </a:extLst>
          </p:cNvPr>
          <p:cNvGrpSpPr/>
          <p:nvPr/>
        </p:nvGrpSpPr>
        <p:grpSpPr>
          <a:xfrm>
            <a:off x="851612" y="5581639"/>
            <a:ext cx="10859970" cy="627343"/>
            <a:chOff x="942531" y="5585480"/>
            <a:chExt cx="8036511" cy="627343"/>
          </a:xfrm>
        </p:grpSpPr>
        <p:grpSp>
          <p:nvGrpSpPr>
            <p:cNvPr id="203" name="Group 202">
              <a:extLst>
                <a:ext uri="{FF2B5EF4-FFF2-40B4-BE49-F238E27FC236}">
                  <a16:creationId xmlns:a16="http://schemas.microsoft.com/office/drawing/2014/main" id="{FE506240-D151-4D0B-A20E-40F9EE767682}"/>
                </a:ext>
              </a:extLst>
            </p:cNvPr>
            <p:cNvGrpSpPr/>
            <p:nvPr/>
          </p:nvGrpSpPr>
          <p:grpSpPr>
            <a:xfrm>
              <a:off x="942531" y="5649860"/>
              <a:ext cx="1021113" cy="561496"/>
              <a:chOff x="942531" y="5649860"/>
              <a:chExt cx="1021113" cy="561496"/>
            </a:xfrm>
          </p:grpSpPr>
          <p:sp>
            <p:nvSpPr>
              <p:cNvPr id="190" name="Rectangle 189">
                <a:extLst>
                  <a:ext uri="{FF2B5EF4-FFF2-40B4-BE49-F238E27FC236}">
                    <a16:creationId xmlns:a16="http://schemas.microsoft.com/office/drawing/2014/main" id="{92D7827F-F25B-428D-9F05-A46D2E2D487C}"/>
                  </a:ext>
                </a:extLst>
              </p:cNvPr>
              <p:cNvSpPr/>
              <p:nvPr/>
            </p:nvSpPr>
            <p:spPr>
              <a:xfrm>
                <a:off x="982662" y="5649860"/>
                <a:ext cx="896174" cy="349050"/>
              </a:xfrm>
              <a:prstGeom prst="rect">
                <a:avLst/>
              </a:prstGeom>
              <a:solidFill>
                <a:schemeClr val="accent4">
                  <a:lumMod val="20000"/>
                  <a:lumOff val="80000"/>
                </a:schemeClr>
              </a:solid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sp>
            <p:nvSpPr>
              <p:cNvPr id="191" name="TextBox 190">
                <a:extLst>
                  <a:ext uri="{FF2B5EF4-FFF2-40B4-BE49-F238E27FC236}">
                    <a16:creationId xmlns:a16="http://schemas.microsoft.com/office/drawing/2014/main" id="{EF462A1F-E292-419F-A3A1-BFB69BDDF1DF}"/>
                  </a:ext>
                </a:extLst>
              </p:cNvPr>
              <p:cNvSpPr txBox="1"/>
              <p:nvPr/>
            </p:nvSpPr>
            <p:spPr>
              <a:xfrm>
                <a:off x="942531" y="6042079"/>
                <a:ext cx="1021113" cy="169277"/>
              </a:xfrm>
              <a:prstGeom prst="rect">
                <a:avLst/>
              </a:prstGeom>
              <a:noFill/>
            </p:spPr>
            <p:txBody>
              <a:bodyPr wrap="none" lIns="0" tIns="0" rIns="0" bIns="0" rtlCol="0">
                <a:spAutoFit/>
              </a:bodyPr>
              <a:lstStyle/>
              <a:p>
                <a:r>
                  <a:rPr lang="en-US" sz="1100" dirty="0">
                    <a:solidFill>
                      <a:schemeClr val="tx2"/>
                    </a:solidFill>
                  </a:rPr>
                  <a:t>Pod Generator</a:t>
                </a:r>
              </a:p>
            </p:txBody>
          </p:sp>
        </p:grpSp>
        <p:grpSp>
          <p:nvGrpSpPr>
            <p:cNvPr id="204" name="Group 203">
              <a:extLst>
                <a:ext uri="{FF2B5EF4-FFF2-40B4-BE49-F238E27FC236}">
                  <a16:creationId xmlns:a16="http://schemas.microsoft.com/office/drawing/2014/main" id="{89CDB413-AAF9-4481-A56F-1F555E522DE9}"/>
                </a:ext>
              </a:extLst>
            </p:cNvPr>
            <p:cNvGrpSpPr/>
            <p:nvPr/>
          </p:nvGrpSpPr>
          <p:grpSpPr>
            <a:xfrm>
              <a:off x="2107861" y="5622201"/>
              <a:ext cx="896112" cy="590622"/>
              <a:chOff x="3058423" y="5615098"/>
              <a:chExt cx="896112" cy="590622"/>
            </a:xfrm>
          </p:grpSpPr>
          <p:sp>
            <p:nvSpPr>
              <p:cNvPr id="192" name="Rectangle 191">
                <a:extLst>
                  <a:ext uri="{FF2B5EF4-FFF2-40B4-BE49-F238E27FC236}">
                    <a16:creationId xmlns:a16="http://schemas.microsoft.com/office/drawing/2014/main" id="{7E2DCE16-3385-41B6-B8F9-73346A713C5D}"/>
                  </a:ext>
                </a:extLst>
              </p:cNvPr>
              <p:cNvSpPr/>
              <p:nvPr/>
            </p:nvSpPr>
            <p:spPr>
              <a:xfrm>
                <a:off x="3058423" y="5615098"/>
                <a:ext cx="896112" cy="347472"/>
              </a:xfrm>
              <a:prstGeom prst="rect">
                <a:avLst/>
              </a:prstGeom>
              <a:solidFill>
                <a:srgbClr val="92D050"/>
              </a:solid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sp>
            <p:nvSpPr>
              <p:cNvPr id="193" name="TextBox 192">
                <a:extLst>
                  <a:ext uri="{FF2B5EF4-FFF2-40B4-BE49-F238E27FC236}">
                    <a16:creationId xmlns:a16="http://schemas.microsoft.com/office/drawing/2014/main" id="{4A778445-372C-4EBD-9DB3-56578853F171}"/>
                  </a:ext>
                </a:extLst>
              </p:cNvPr>
              <p:cNvSpPr txBox="1"/>
              <p:nvPr/>
            </p:nvSpPr>
            <p:spPr>
              <a:xfrm>
                <a:off x="3311404" y="6036443"/>
                <a:ext cx="387927" cy="169277"/>
              </a:xfrm>
              <a:prstGeom prst="rect">
                <a:avLst/>
              </a:prstGeom>
              <a:noFill/>
            </p:spPr>
            <p:txBody>
              <a:bodyPr wrap="none" lIns="0" tIns="0" rIns="0" bIns="0" rtlCol="0">
                <a:spAutoFit/>
              </a:bodyPr>
              <a:lstStyle/>
              <a:p>
                <a:r>
                  <a:rPr lang="en-US" sz="1100" dirty="0">
                    <a:solidFill>
                      <a:schemeClr val="tx2"/>
                    </a:solidFill>
                  </a:rPr>
                  <a:t>RBAC</a:t>
                </a:r>
              </a:p>
            </p:txBody>
          </p:sp>
        </p:grpSp>
        <p:grpSp>
          <p:nvGrpSpPr>
            <p:cNvPr id="205" name="Group 204">
              <a:extLst>
                <a:ext uri="{FF2B5EF4-FFF2-40B4-BE49-F238E27FC236}">
                  <a16:creationId xmlns:a16="http://schemas.microsoft.com/office/drawing/2014/main" id="{FD919F8D-2CC5-4943-9E8F-72509A916678}"/>
                </a:ext>
              </a:extLst>
            </p:cNvPr>
            <p:cNvGrpSpPr/>
            <p:nvPr/>
          </p:nvGrpSpPr>
          <p:grpSpPr>
            <a:xfrm>
              <a:off x="3232998" y="5599989"/>
              <a:ext cx="896112" cy="611367"/>
              <a:chOff x="4625022" y="5599989"/>
              <a:chExt cx="896112" cy="611367"/>
            </a:xfrm>
          </p:grpSpPr>
          <p:sp>
            <p:nvSpPr>
              <p:cNvPr id="194" name="Rectangle 193">
                <a:extLst>
                  <a:ext uri="{FF2B5EF4-FFF2-40B4-BE49-F238E27FC236}">
                    <a16:creationId xmlns:a16="http://schemas.microsoft.com/office/drawing/2014/main" id="{D610E88D-1D9F-40A2-B957-616AB4E15251}"/>
                  </a:ext>
                </a:extLst>
              </p:cNvPr>
              <p:cNvSpPr/>
              <p:nvPr/>
            </p:nvSpPr>
            <p:spPr>
              <a:xfrm>
                <a:off x="4625022" y="5599989"/>
                <a:ext cx="896112" cy="347472"/>
              </a:xfrm>
              <a:prstGeom prst="rect">
                <a:avLst/>
              </a:prstGeom>
              <a:solidFill>
                <a:schemeClr val="accent3">
                  <a:lumMod val="40000"/>
                  <a:lumOff val="60000"/>
                </a:schemeClr>
              </a:solid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sp>
            <p:nvSpPr>
              <p:cNvPr id="195" name="TextBox 194">
                <a:extLst>
                  <a:ext uri="{FF2B5EF4-FFF2-40B4-BE49-F238E27FC236}">
                    <a16:creationId xmlns:a16="http://schemas.microsoft.com/office/drawing/2014/main" id="{33A20773-CBF3-4045-89D4-8471782B6CF3}"/>
                  </a:ext>
                </a:extLst>
              </p:cNvPr>
              <p:cNvSpPr txBox="1"/>
              <p:nvPr/>
            </p:nvSpPr>
            <p:spPr>
              <a:xfrm>
                <a:off x="4849065" y="6042079"/>
                <a:ext cx="554639" cy="169277"/>
              </a:xfrm>
              <a:prstGeom prst="rect">
                <a:avLst/>
              </a:prstGeom>
              <a:noFill/>
            </p:spPr>
            <p:txBody>
              <a:bodyPr wrap="none" lIns="0" tIns="0" rIns="0" bIns="0" rtlCol="0">
                <a:spAutoFit/>
              </a:bodyPr>
              <a:lstStyle/>
              <a:p>
                <a:r>
                  <a:rPr lang="en-US" sz="1100" dirty="0">
                    <a:solidFill>
                      <a:schemeClr val="tx2"/>
                    </a:solidFill>
                  </a:rPr>
                  <a:t>Storage</a:t>
                </a:r>
              </a:p>
            </p:txBody>
          </p:sp>
        </p:grpSp>
        <p:grpSp>
          <p:nvGrpSpPr>
            <p:cNvPr id="206" name="Group 205">
              <a:extLst>
                <a:ext uri="{FF2B5EF4-FFF2-40B4-BE49-F238E27FC236}">
                  <a16:creationId xmlns:a16="http://schemas.microsoft.com/office/drawing/2014/main" id="{62CE6620-E48B-4CE5-96D9-7E3B7443FCBE}"/>
                </a:ext>
              </a:extLst>
            </p:cNvPr>
            <p:cNvGrpSpPr/>
            <p:nvPr/>
          </p:nvGrpSpPr>
          <p:grpSpPr>
            <a:xfrm>
              <a:off x="4294644" y="5602092"/>
              <a:ext cx="968723" cy="591823"/>
              <a:chOff x="6214141" y="5622201"/>
              <a:chExt cx="968723" cy="591823"/>
            </a:xfrm>
          </p:grpSpPr>
          <p:sp>
            <p:nvSpPr>
              <p:cNvPr id="197" name="Rectangle 196">
                <a:extLst>
                  <a:ext uri="{FF2B5EF4-FFF2-40B4-BE49-F238E27FC236}">
                    <a16:creationId xmlns:a16="http://schemas.microsoft.com/office/drawing/2014/main" id="{2D1DC22E-43E9-4BB5-8679-FAF34F6F370A}"/>
                  </a:ext>
                </a:extLst>
              </p:cNvPr>
              <p:cNvSpPr/>
              <p:nvPr/>
            </p:nvSpPr>
            <p:spPr>
              <a:xfrm>
                <a:off x="6286752" y="5622201"/>
                <a:ext cx="896112" cy="347472"/>
              </a:xfrm>
              <a:prstGeom prst="rect">
                <a:avLst/>
              </a:prstGeom>
              <a:solidFill>
                <a:srgbClr val="DCEC7A"/>
              </a:solid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sp>
            <p:nvSpPr>
              <p:cNvPr id="198" name="TextBox 197">
                <a:extLst>
                  <a:ext uri="{FF2B5EF4-FFF2-40B4-BE49-F238E27FC236}">
                    <a16:creationId xmlns:a16="http://schemas.microsoft.com/office/drawing/2014/main" id="{2C96503B-8828-4168-8DFF-87F5DA3792B2}"/>
                  </a:ext>
                </a:extLst>
              </p:cNvPr>
              <p:cNvSpPr txBox="1"/>
              <p:nvPr/>
            </p:nvSpPr>
            <p:spPr>
              <a:xfrm>
                <a:off x="6214141" y="6044747"/>
                <a:ext cx="953787" cy="169277"/>
              </a:xfrm>
              <a:prstGeom prst="rect">
                <a:avLst/>
              </a:prstGeom>
              <a:noFill/>
            </p:spPr>
            <p:txBody>
              <a:bodyPr wrap="square" lIns="0" tIns="0" rIns="0" bIns="0" rtlCol="0">
                <a:spAutoFit/>
              </a:bodyPr>
              <a:lstStyle/>
              <a:p>
                <a:r>
                  <a:rPr lang="en-US" sz="1100" dirty="0">
                    <a:solidFill>
                      <a:schemeClr val="tx2"/>
                    </a:solidFill>
                  </a:rPr>
                  <a:t>Configuration</a:t>
                </a:r>
              </a:p>
            </p:txBody>
          </p:sp>
        </p:grpSp>
        <p:grpSp>
          <p:nvGrpSpPr>
            <p:cNvPr id="207" name="Group 206">
              <a:extLst>
                <a:ext uri="{FF2B5EF4-FFF2-40B4-BE49-F238E27FC236}">
                  <a16:creationId xmlns:a16="http://schemas.microsoft.com/office/drawing/2014/main" id="{867E15AE-5525-4CB7-AF5D-ACD3FBDEFD3F}"/>
                </a:ext>
              </a:extLst>
            </p:cNvPr>
            <p:cNvGrpSpPr/>
            <p:nvPr/>
          </p:nvGrpSpPr>
          <p:grpSpPr>
            <a:xfrm>
              <a:off x="5363010" y="5586550"/>
              <a:ext cx="1207062" cy="607365"/>
              <a:chOff x="8250802" y="5595121"/>
              <a:chExt cx="1207062" cy="607365"/>
            </a:xfrm>
          </p:grpSpPr>
          <p:sp>
            <p:nvSpPr>
              <p:cNvPr id="199" name="Rectangle 198">
                <a:extLst>
                  <a:ext uri="{FF2B5EF4-FFF2-40B4-BE49-F238E27FC236}">
                    <a16:creationId xmlns:a16="http://schemas.microsoft.com/office/drawing/2014/main" id="{34EE7CA7-54B9-42BC-8441-795E01E4962B}"/>
                  </a:ext>
                </a:extLst>
              </p:cNvPr>
              <p:cNvSpPr/>
              <p:nvPr/>
            </p:nvSpPr>
            <p:spPr>
              <a:xfrm>
                <a:off x="8291579" y="5595121"/>
                <a:ext cx="896112" cy="351541"/>
              </a:xfrm>
              <a:prstGeom prst="rect">
                <a:avLst/>
              </a:prstGeom>
              <a:solidFill>
                <a:schemeClr val="accent5">
                  <a:lumMod val="20000"/>
                  <a:lumOff val="80000"/>
                </a:schemeClr>
              </a:solid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sp>
            <p:nvSpPr>
              <p:cNvPr id="200" name="TextBox 199">
                <a:extLst>
                  <a:ext uri="{FF2B5EF4-FFF2-40B4-BE49-F238E27FC236}">
                    <a16:creationId xmlns:a16="http://schemas.microsoft.com/office/drawing/2014/main" id="{9EF09C25-D9E9-444F-BD1F-65DEEE5E968D}"/>
                  </a:ext>
                </a:extLst>
              </p:cNvPr>
              <p:cNvSpPr txBox="1"/>
              <p:nvPr/>
            </p:nvSpPr>
            <p:spPr>
              <a:xfrm>
                <a:off x="8250802" y="6033209"/>
                <a:ext cx="1207062" cy="169277"/>
              </a:xfrm>
              <a:prstGeom prst="rect">
                <a:avLst/>
              </a:prstGeom>
              <a:noFill/>
            </p:spPr>
            <p:txBody>
              <a:bodyPr wrap="none" lIns="0" tIns="0" rIns="0" bIns="0" rtlCol="0">
                <a:spAutoFit/>
              </a:bodyPr>
              <a:lstStyle/>
              <a:p>
                <a:r>
                  <a:rPr lang="en-US" sz="1100" dirty="0">
                    <a:solidFill>
                      <a:schemeClr val="tx2"/>
                    </a:solidFill>
                  </a:rPr>
                  <a:t>Network/ Expose</a:t>
                </a:r>
              </a:p>
            </p:txBody>
          </p:sp>
        </p:grpSp>
        <p:grpSp>
          <p:nvGrpSpPr>
            <p:cNvPr id="208" name="Group 207">
              <a:extLst>
                <a:ext uri="{FF2B5EF4-FFF2-40B4-BE49-F238E27FC236}">
                  <a16:creationId xmlns:a16="http://schemas.microsoft.com/office/drawing/2014/main" id="{B6BA4AEA-EECE-4924-9F85-90F3BD70E74B}"/>
                </a:ext>
              </a:extLst>
            </p:cNvPr>
            <p:cNvGrpSpPr/>
            <p:nvPr/>
          </p:nvGrpSpPr>
          <p:grpSpPr>
            <a:xfrm>
              <a:off x="6538044" y="5585480"/>
              <a:ext cx="896112" cy="607364"/>
              <a:chOff x="9351072" y="5595121"/>
              <a:chExt cx="896112" cy="607364"/>
            </a:xfrm>
          </p:grpSpPr>
          <p:sp>
            <p:nvSpPr>
              <p:cNvPr id="201" name="Rectangle 200">
                <a:extLst>
                  <a:ext uri="{FF2B5EF4-FFF2-40B4-BE49-F238E27FC236}">
                    <a16:creationId xmlns:a16="http://schemas.microsoft.com/office/drawing/2014/main" id="{BED172F5-4C41-40D3-83FE-6E6826191537}"/>
                  </a:ext>
                </a:extLst>
              </p:cNvPr>
              <p:cNvSpPr/>
              <p:nvPr/>
            </p:nvSpPr>
            <p:spPr>
              <a:xfrm>
                <a:off x="9351072" y="5595121"/>
                <a:ext cx="896112" cy="347472"/>
              </a:xfrm>
              <a:prstGeom prst="rect">
                <a:avLst/>
              </a:prstGeom>
              <a:solidFill>
                <a:srgbClr val="C00000"/>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sp>
            <p:nvSpPr>
              <p:cNvPr id="202" name="TextBox 201">
                <a:extLst>
                  <a:ext uri="{FF2B5EF4-FFF2-40B4-BE49-F238E27FC236}">
                    <a16:creationId xmlns:a16="http://schemas.microsoft.com/office/drawing/2014/main" id="{C50A2A8C-A7C4-4EDA-B0A9-5C8E9F36FE88}"/>
                  </a:ext>
                </a:extLst>
              </p:cNvPr>
              <p:cNvSpPr txBox="1"/>
              <p:nvPr/>
            </p:nvSpPr>
            <p:spPr>
              <a:xfrm>
                <a:off x="9521808" y="6033208"/>
                <a:ext cx="554639" cy="169277"/>
              </a:xfrm>
              <a:prstGeom prst="rect">
                <a:avLst/>
              </a:prstGeom>
              <a:noFill/>
            </p:spPr>
            <p:txBody>
              <a:bodyPr wrap="none" lIns="0" tIns="0" rIns="0" bIns="0" rtlCol="0">
                <a:spAutoFit/>
              </a:bodyPr>
              <a:lstStyle/>
              <a:p>
                <a:r>
                  <a:rPr lang="en-US" sz="1100" dirty="0">
                    <a:solidFill>
                      <a:schemeClr val="tx2"/>
                    </a:solidFill>
                  </a:rPr>
                  <a:t>Storage</a:t>
                </a:r>
              </a:p>
            </p:txBody>
          </p:sp>
        </p:grpSp>
        <p:cxnSp>
          <p:nvCxnSpPr>
            <p:cNvPr id="209" name="Straight Arrow Connector 208">
              <a:extLst>
                <a:ext uri="{FF2B5EF4-FFF2-40B4-BE49-F238E27FC236}">
                  <a16:creationId xmlns:a16="http://schemas.microsoft.com/office/drawing/2014/main" id="{8159D142-529B-4A13-A758-52165713A034}"/>
                </a:ext>
              </a:extLst>
            </p:cNvPr>
            <p:cNvCxnSpPr>
              <a:cxnSpLocks/>
            </p:cNvCxnSpPr>
            <p:nvPr/>
          </p:nvCxnSpPr>
          <p:spPr>
            <a:xfrm rot="16200000">
              <a:off x="7880721" y="5422379"/>
              <a:ext cx="0" cy="436084"/>
            </a:xfrm>
            <a:prstGeom prst="straightConnector1">
              <a:avLst/>
            </a:prstGeom>
            <a:ln w="12700" cmpd="sng">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0" name="TextBox 209">
              <a:extLst>
                <a:ext uri="{FF2B5EF4-FFF2-40B4-BE49-F238E27FC236}">
                  <a16:creationId xmlns:a16="http://schemas.microsoft.com/office/drawing/2014/main" id="{8C676577-1C17-48D8-A222-E243BBFD9F47}"/>
                </a:ext>
              </a:extLst>
            </p:cNvPr>
            <p:cNvSpPr txBox="1"/>
            <p:nvPr/>
          </p:nvSpPr>
          <p:spPr>
            <a:xfrm>
              <a:off x="7662679" y="5723609"/>
              <a:ext cx="540212" cy="169277"/>
            </a:xfrm>
            <a:prstGeom prst="rect">
              <a:avLst/>
            </a:prstGeom>
            <a:noFill/>
          </p:spPr>
          <p:txBody>
            <a:bodyPr wrap="none" lIns="0" tIns="0" rIns="0" bIns="0" rtlCol="0">
              <a:spAutoFit/>
            </a:bodyPr>
            <a:lstStyle/>
            <a:p>
              <a:r>
                <a:rPr lang="en-US" sz="1100" dirty="0">
                  <a:solidFill>
                    <a:schemeClr val="tx2"/>
                  </a:solidFill>
                </a:rPr>
                <a:t>Creates</a:t>
              </a:r>
            </a:p>
          </p:txBody>
        </p:sp>
        <p:cxnSp>
          <p:nvCxnSpPr>
            <p:cNvPr id="211" name="Straight Connector 210">
              <a:extLst>
                <a:ext uri="{FF2B5EF4-FFF2-40B4-BE49-F238E27FC236}">
                  <a16:creationId xmlns:a16="http://schemas.microsoft.com/office/drawing/2014/main" id="{5A97D445-6EC8-4188-A761-3AEAEAC44DFB}"/>
                </a:ext>
              </a:extLst>
            </p:cNvPr>
            <p:cNvCxnSpPr>
              <a:cxnSpLocks/>
            </p:cNvCxnSpPr>
            <p:nvPr/>
          </p:nvCxnSpPr>
          <p:spPr>
            <a:xfrm>
              <a:off x="8356348" y="5639125"/>
              <a:ext cx="343091" cy="1295"/>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8205B942-57A9-48AA-87AA-DCF0919D308C}"/>
                </a:ext>
              </a:extLst>
            </p:cNvPr>
            <p:cNvSpPr txBox="1"/>
            <p:nvPr/>
          </p:nvSpPr>
          <p:spPr>
            <a:xfrm>
              <a:off x="8273721" y="5711298"/>
              <a:ext cx="705321" cy="169277"/>
            </a:xfrm>
            <a:prstGeom prst="rect">
              <a:avLst/>
            </a:prstGeom>
            <a:noFill/>
          </p:spPr>
          <p:txBody>
            <a:bodyPr wrap="none" lIns="0" tIns="0" rIns="0" bIns="0" rtlCol="0">
              <a:spAutoFit/>
            </a:bodyPr>
            <a:lstStyle/>
            <a:p>
              <a:r>
                <a:rPr lang="en-US" sz="1100" dirty="0">
                  <a:solidFill>
                    <a:schemeClr val="tx2"/>
                  </a:solidFill>
                </a:rPr>
                <a:t>Reference</a:t>
              </a:r>
            </a:p>
          </p:txBody>
        </p:sp>
      </p:grpSp>
      <p:graphicFrame>
        <p:nvGraphicFramePr>
          <p:cNvPr id="216" name="Table 215">
            <a:extLst>
              <a:ext uri="{FF2B5EF4-FFF2-40B4-BE49-F238E27FC236}">
                <a16:creationId xmlns:a16="http://schemas.microsoft.com/office/drawing/2014/main" id="{4AD21A4F-FFA9-46A8-9549-6368E327873A}"/>
              </a:ext>
            </a:extLst>
          </p:cNvPr>
          <p:cNvGraphicFramePr>
            <a:graphicFrameLocks noGrp="1"/>
          </p:cNvGraphicFramePr>
          <p:nvPr>
            <p:extLst>
              <p:ext uri="{D42A27DB-BD31-4B8C-83A1-F6EECF244321}">
                <p14:modId xmlns:p14="http://schemas.microsoft.com/office/powerpoint/2010/main" val="850710593"/>
              </p:ext>
            </p:extLst>
          </p:nvPr>
        </p:nvGraphicFramePr>
        <p:xfrm>
          <a:off x="215077" y="771567"/>
          <a:ext cx="11557304" cy="4829663"/>
        </p:xfrm>
        <a:graphic>
          <a:graphicData uri="http://schemas.openxmlformats.org/drawingml/2006/table">
            <a:tbl>
              <a:tblPr>
                <a:tableStyleId>{5C22544A-7EE6-4342-B048-85BDC9FD1C3A}</a:tableStyleId>
              </a:tblPr>
              <a:tblGrid>
                <a:gridCol w="11557304">
                  <a:extLst>
                    <a:ext uri="{9D8B030D-6E8A-4147-A177-3AD203B41FA5}">
                      <a16:colId xmlns:a16="http://schemas.microsoft.com/office/drawing/2014/main" val="20000"/>
                    </a:ext>
                  </a:extLst>
                </a:gridCol>
              </a:tblGrid>
              <a:tr h="330700">
                <a:tc>
                  <a:txBody>
                    <a:bodyPr/>
                    <a:lstStyle/>
                    <a:p>
                      <a:pPr algn="just"/>
                      <a:endParaRPr lang="en-US" sz="1100" b="1" kern="1200" dirty="0">
                        <a:solidFill>
                          <a:schemeClr val="accent1"/>
                        </a:solidFill>
                        <a:latin typeface="+mn-lt"/>
                        <a:ea typeface="+mn-ea"/>
                        <a:cs typeface="+mn-cs"/>
                      </a:endParaRPr>
                    </a:p>
                  </a:txBody>
                  <a:tcPr marL="0" marR="3429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45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498963">
                <a:tc>
                  <a:txBody>
                    <a:bodyPr/>
                    <a:lstStyle/>
                    <a:p>
                      <a:pPr marL="0" indent="0" algn="just">
                        <a:lnSpc>
                          <a:spcPct val="120000"/>
                        </a:lnSpc>
                        <a:spcBef>
                          <a:spcPts val="0"/>
                        </a:spcBef>
                        <a:buFont typeface="Wingdings" panose="05000000000000000000" pitchFamily="2" charset="2"/>
                        <a:buNone/>
                        <a:defRPr/>
                      </a:pPr>
                      <a:endParaRPr lang="en-US" sz="1100" kern="1200" dirty="0"/>
                    </a:p>
                  </a:txBody>
                  <a:tcPr marL="135000" marR="34290" marT="34290" marB="34290">
                    <a:lnL w="12700" cmpd="sng">
                      <a:noFill/>
                    </a:lnL>
                    <a:lnR w="12700" cmpd="sng">
                      <a:noFill/>
                    </a:lnR>
                    <a:lnT w="12700" cap="flat" cmpd="sng" algn="ctr">
                      <a:solidFill>
                        <a:srgbClr val="00645F"/>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5973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480419" y="524721"/>
            <a:ext cx="11465504" cy="988500"/>
          </a:xfrm>
        </p:spPr>
        <p:txBody>
          <a:bodyPr/>
          <a:lstStyle/>
          <a:p>
            <a:r>
              <a:rPr lang="en-US" sz="3200" dirty="0"/>
              <a:t>POD</a:t>
            </a:r>
          </a:p>
        </p:txBody>
      </p:sp>
      <p:graphicFrame>
        <p:nvGraphicFramePr>
          <p:cNvPr id="50" name="Table 49">
            <a:extLst>
              <a:ext uri="{FF2B5EF4-FFF2-40B4-BE49-F238E27FC236}">
                <a16:creationId xmlns:a16="http://schemas.microsoft.com/office/drawing/2014/main" id="{013DE79D-2DC1-4F14-9E7B-70A537F12FC6}"/>
              </a:ext>
            </a:extLst>
          </p:cNvPr>
          <p:cNvGraphicFramePr>
            <a:graphicFrameLocks noGrp="1"/>
          </p:cNvGraphicFramePr>
          <p:nvPr>
            <p:extLst>
              <p:ext uri="{D42A27DB-BD31-4B8C-83A1-F6EECF244321}">
                <p14:modId xmlns:p14="http://schemas.microsoft.com/office/powerpoint/2010/main" val="4247163990"/>
              </p:ext>
            </p:extLst>
          </p:nvPr>
        </p:nvGraphicFramePr>
        <p:xfrm>
          <a:off x="215077" y="771567"/>
          <a:ext cx="11557304" cy="4829663"/>
        </p:xfrm>
        <a:graphic>
          <a:graphicData uri="http://schemas.openxmlformats.org/drawingml/2006/table">
            <a:tbl>
              <a:tblPr>
                <a:tableStyleId>{5C22544A-7EE6-4342-B048-85BDC9FD1C3A}</a:tableStyleId>
              </a:tblPr>
              <a:tblGrid>
                <a:gridCol w="11557304">
                  <a:extLst>
                    <a:ext uri="{9D8B030D-6E8A-4147-A177-3AD203B41FA5}">
                      <a16:colId xmlns:a16="http://schemas.microsoft.com/office/drawing/2014/main" val="20000"/>
                    </a:ext>
                  </a:extLst>
                </a:gridCol>
              </a:tblGrid>
              <a:tr h="330700">
                <a:tc>
                  <a:txBody>
                    <a:bodyPr/>
                    <a:lstStyle/>
                    <a:p>
                      <a:pPr algn="just"/>
                      <a:endParaRPr lang="en-US" sz="1100" b="1" kern="1200" dirty="0">
                        <a:solidFill>
                          <a:schemeClr val="accent1"/>
                        </a:solidFill>
                        <a:latin typeface="+mn-lt"/>
                        <a:ea typeface="+mn-ea"/>
                        <a:cs typeface="+mn-cs"/>
                      </a:endParaRPr>
                    </a:p>
                  </a:txBody>
                  <a:tcPr marL="0" marR="3429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45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498963">
                <a:tc>
                  <a:txBody>
                    <a:bodyPr/>
                    <a:lstStyle/>
                    <a:p>
                      <a:pPr marL="0" indent="0" algn="just">
                        <a:lnSpc>
                          <a:spcPct val="120000"/>
                        </a:lnSpc>
                        <a:spcBef>
                          <a:spcPts val="0"/>
                        </a:spcBef>
                        <a:buFont typeface="Wingdings" panose="05000000000000000000" pitchFamily="2" charset="2"/>
                        <a:buNone/>
                        <a:defRPr/>
                      </a:pPr>
                      <a:endParaRPr lang="en-US" sz="1100" kern="1200" dirty="0"/>
                    </a:p>
                  </a:txBody>
                  <a:tcPr marL="135000" marR="34290" marT="34290" marB="34290">
                    <a:lnL w="12700" cmpd="sng">
                      <a:noFill/>
                    </a:lnL>
                    <a:lnR w="12700" cmpd="sng">
                      <a:noFill/>
                    </a:lnR>
                    <a:lnT w="12700" cap="flat" cmpd="sng" algn="ctr">
                      <a:solidFill>
                        <a:srgbClr val="00645F"/>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 name="Slide Number Placeholder 2">
            <a:extLst>
              <a:ext uri="{FF2B5EF4-FFF2-40B4-BE49-F238E27FC236}">
                <a16:creationId xmlns:a16="http://schemas.microsoft.com/office/drawing/2014/main" id="{767A3902-B526-495C-8BB8-9E4C07E79DC6}"/>
              </a:ext>
            </a:extLst>
          </p:cNvPr>
          <p:cNvSpPr>
            <a:spLocks noGrp="1"/>
          </p:cNvSpPr>
          <p:nvPr>
            <p:ph type="sldNum" sz="quarter" idx="11"/>
          </p:nvPr>
        </p:nvSpPr>
        <p:spPr/>
        <p:txBody>
          <a:bodyPr/>
          <a:lstStyle/>
          <a:p>
            <a:fld id="{64EFF315-FA4E-4084-ACCF-A94C350B883E}" type="slidenum">
              <a:rPr lang="en-US" smtClean="0"/>
              <a:pPr/>
              <a:t>4</a:t>
            </a:fld>
            <a:endParaRPr lang="en-US" dirty="0"/>
          </a:p>
        </p:txBody>
      </p:sp>
      <p:sp>
        <p:nvSpPr>
          <p:cNvPr id="63" name="Rectangle 62">
            <a:extLst>
              <a:ext uri="{FF2B5EF4-FFF2-40B4-BE49-F238E27FC236}">
                <a16:creationId xmlns:a16="http://schemas.microsoft.com/office/drawing/2014/main" id="{DCC3269D-1C47-4C90-973A-B3AE745D54DE}"/>
              </a:ext>
            </a:extLst>
          </p:cNvPr>
          <p:cNvSpPr/>
          <p:nvPr/>
        </p:nvSpPr>
        <p:spPr>
          <a:xfrm>
            <a:off x="859101" y="2259176"/>
            <a:ext cx="10788373" cy="3955194"/>
          </a:xfrm>
          <a:prstGeom prst="rect">
            <a:avLst/>
          </a:prstGeom>
          <a:solidFill>
            <a:schemeClr val="bg2"/>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grpSp>
        <p:nvGrpSpPr>
          <p:cNvPr id="17" name="Group 16">
            <a:extLst>
              <a:ext uri="{FF2B5EF4-FFF2-40B4-BE49-F238E27FC236}">
                <a16:creationId xmlns:a16="http://schemas.microsoft.com/office/drawing/2014/main" id="{D97F2D23-99EF-4149-BE61-14E2D7DB5DE1}"/>
              </a:ext>
            </a:extLst>
          </p:cNvPr>
          <p:cNvGrpSpPr/>
          <p:nvPr/>
        </p:nvGrpSpPr>
        <p:grpSpPr>
          <a:xfrm>
            <a:off x="1050420" y="2497422"/>
            <a:ext cx="7648518" cy="3018630"/>
            <a:chOff x="3194145" y="2367992"/>
            <a:chExt cx="3666756" cy="2210306"/>
          </a:xfrm>
        </p:grpSpPr>
        <p:sp>
          <p:nvSpPr>
            <p:cNvPr id="57" name="Rectangle 56">
              <a:extLst>
                <a:ext uri="{FF2B5EF4-FFF2-40B4-BE49-F238E27FC236}">
                  <a16:creationId xmlns:a16="http://schemas.microsoft.com/office/drawing/2014/main" id="{44874B0F-44B0-4253-9A8A-4B174314E562}"/>
                </a:ext>
              </a:extLst>
            </p:cNvPr>
            <p:cNvSpPr/>
            <p:nvPr/>
          </p:nvSpPr>
          <p:spPr>
            <a:xfrm>
              <a:off x="3194145" y="2367992"/>
              <a:ext cx="3666756" cy="22103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pic>
          <p:nvPicPr>
            <p:cNvPr id="1028" name="Picture 4" descr="node-128.png">
              <a:extLst>
                <a:ext uri="{FF2B5EF4-FFF2-40B4-BE49-F238E27FC236}">
                  <a16:creationId xmlns:a16="http://schemas.microsoft.com/office/drawing/2014/main" id="{5BEFBFA2-A5F1-49C5-BB8D-6666F28B0C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2118" y="4107475"/>
              <a:ext cx="466344" cy="46634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323AD56-27F2-4D08-AF2E-3DD945F6555C}"/>
                </a:ext>
              </a:extLst>
            </p:cNvPr>
            <p:cNvSpPr/>
            <p:nvPr/>
          </p:nvSpPr>
          <p:spPr>
            <a:xfrm>
              <a:off x="3321355" y="2503579"/>
              <a:ext cx="974416" cy="155753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pic>
          <p:nvPicPr>
            <p:cNvPr id="2" name="Graphic 1">
              <a:extLst>
                <a:ext uri="{FF2B5EF4-FFF2-40B4-BE49-F238E27FC236}">
                  <a16:creationId xmlns:a16="http://schemas.microsoft.com/office/drawing/2014/main" id="{CBD5A5FA-4B6A-45A4-929A-560CE98632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84713" y="3390649"/>
              <a:ext cx="647700" cy="628650"/>
            </a:xfrm>
            <a:prstGeom prst="rect">
              <a:avLst/>
            </a:prstGeom>
          </p:spPr>
        </p:pic>
        <p:pic>
          <p:nvPicPr>
            <p:cNvPr id="2050" name="Picture 2" descr="Image result for jboss icon">
              <a:extLst>
                <a:ext uri="{FF2B5EF4-FFF2-40B4-BE49-F238E27FC236}">
                  <a16:creationId xmlns:a16="http://schemas.microsoft.com/office/drawing/2014/main" id="{7C4DF1D6-D88B-41A1-BE0C-581E0FF6BC7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21101" y="2530543"/>
              <a:ext cx="647700" cy="438409"/>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a:extLst>
                <a:ext uri="{FF2B5EF4-FFF2-40B4-BE49-F238E27FC236}">
                  <a16:creationId xmlns:a16="http://schemas.microsoft.com/office/drawing/2014/main" id="{84D08681-2037-4E63-A6DA-383ED70BEB35}"/>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t="23981" r="34480" b="40448"/>
            <a:stretch/>
          </p:blipFill>
          <p:spPr>
            <a:xfrm>
              <a:off x="3321355" y="2932188"/>
              <a:ext cx="974416" cy="419876"/>
            </a:xfrm>
            <a:prstGeom prst="rect">
              <a:avLst/>
            </a:prstGeom>
          </p:spPr>
        </p:pic>
        <p:grpSp>
          <p:nvGrpSpPr>
            <p:cNvPr id="15" name="Group 14">
              <a:extLst>
                <a:ext uri="{FF2B5EF4-FFF2-40B4-BE49-F238E27FC236}">
                  <a16:creationId xmlns:a16="http://schemas.microsoft.com/office/drawing/2014/main" id="{166307A5-A583-49EE-8032-748FDB26F962}"/>
                </a:ext>
              </a:extLst>
            </p:cNvPr>
            <p:cNvGrpSpPr/>
            <p:nvPr/>
          </p:nvGrpSpPr>
          <p:grpSpPr>
            <a:xfrm>
              <a:off x="4467668" y="2485385"/>
              <a:ext cx="974416" cy="1569202"/>
              <a:chOff x="4467668" y="2485385"/>
              <a:chExt cx="974416" cy="1569202"/>
            </a:xfrm>
          </p:grpSpPr>
          <p:grpSp>
            <p:nvGrpSpPr>
              <p:cNvPr id="37" name="Group 36">
                <a:extLst>
                  <a:ext uri="{FF2B5EF4-FFF2-40B4-BE49-F238E27FC236}">
                    <a16:creationId xmlns:a16="http://schemas.microsoft.com/office/drawing/2014/main" id="{62F7DB22-9FA8-46C6-AD35-BEFB078C398C}"/>
                  </a:ext>
                </a:extLst>
              </p:cNvPr>
              <p:cNvGrpSpPr/>
              <p:nvPr/>
            </p:nvGrpSpPr>
            <p:grpSpPr>
              <a:xfrm>
                <a:off x="4467668" y="2497048"/>
                <a:ext cx="974416" cy="1557539"/>
                <a:chOff x="3321355" y="2503579"/>
                <a:chExt cx="974416" cy="1557539"/>
              </a:xfrm>
            </p:grpSpPr>
            <p:grpSp>
              <p:nvGrpSpPr>
                <p:cNvPr id="38" name="Group 37">
                  <a:extLst>
                    <a:ext uri="{FF2B5EF4-FFF2-40B4-BE49-F238E27FC236}">
                      <a16:creationId xmlns:a16="http://schemas.microsoft.com/office/drawing/2014/main" id="{DAD46C09-E112-44EC-AF51-23E509CF1678}"/>
                    </a:ext>
                  </a:extLst>
                </p:cNvPr>
                <p:cNvGrpSpPr/>
                <p:nvPr/>
              </p:nvGrpSpPr>
              <p:grpSpPr>
                <a:xfrm>
                  <a:off x="3321355" y="2503579"/>
                  <a:ext cx="974416" cy="1557539"/>
                  <a:chOff x="4293517" y="3321363"/>
                  <a:chExt cx="974416" cy="1557539"/>
                </a:xfrm>
              </p:grpSpPr>
              <p:sp>
                <p:nvSpPr>
                  <p:cNvPr id="41" name="Rectangle 40">
                    <a:extLst>
                      <a:ext uri="{FF2B5EF4-FFF2-40B4-BE49-F238E27FC236}">
                        <a16:creationId xmlns:a16="http://schemas.microsoft.com/office/drawing/2014/main" id="{9652946C-033D-4F49-9C20-B0BE4B18F8C0}"/>
                      </a:ext>
                    </a:extLst>
                  </p:cNvPr>
                  <p:cNvSpPr/>
                  <p:nvPr/>
                </p:nvSpPr>
                <p:spPr>
                  <a:xfrm>
                    <a:off x="4293517" y="3321363"/>
                    <a:ext cx="974416" cy="155753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pic>
                <p:nvPicPr>
                  <p:cNvPr id="43" name="Graphic 42">
                    <a:extLst>
                      <a:ext uri="{FF2B5EF4-FFF2-40B4-BE49-F238E27FC236}">
                        <a16:creationId xmlns:a16="http://schemas.microsoft.com/office/drawing/2014/main" id="{AE466E4D-62BB-4655-9877-39555D3C19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56875" y="4208433"/>
                    <a:ext cx="647700" cy="628650"/>
                  </a:xfrm>
                  <a:prstGeom prst="rect">
                    <a:avLst/>
                  </a:prstGeom>
                </p:spPr>
              </p:pic>
              <p:pic>
                <p:nvPicPr>
                  <p:cNvPr id="45" name="Picture 2" descr="Image result for jboss icon">
                    <a:extLst>
                      <a:ext uri="{FF2B5EF4-FFF2-40B4-BE49-F238E27FC236}">
                        <a16:creationId xmlns:a16="http://schemas.microsoft.com/office/drawing/2014/main" id="{949A61B8-5C52-432F-A435-8E9E80DDD88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14775" y="3336731"/>
                    <a:ext cx="443778" cy="438409"/>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Graphic 38">
                  <a:extLst>
                    <a:ext uri="{FF2B5EF4-FFF2-40B4-BE49-F238E27FC236}">
                      <a16:creationId xmlns:a16="http://schemas.microsoft.com/office/drawing/2014/main" id="{BE14440A-7148-4687-A95D-0AC4B59F8607}"/>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t="23981" r="34480" b="40448"/>
                <a:stretch/>
              </p:blipFill>
              <p:spPr>
                <a:xfrm>
                  <a:off x="3321355" y="2932188"/>
                  <a:ext cx="974416" cy="419876"/>
                </a:xfrm>
                <a:prstGeom prst="rect">
                  <a:avLst/>
                </a:prstGeom>
              </p:spPr>
            </p:pic>
          </p:grpSp>
          <p:pic>
            <p:nvPicPr>
              <p:cNvPr id="14" name="Picture 13">
                <a:extLst>
                  <a:ext uri="{FF2B5EF4-FFF2-40B4-BE49-F238E27FC236}">
                    <a16:creationId xmlns:a16="http://schemas.microsoft.com/office/drawing/2014/main" id="{7FD6E9E5-34C6-45EA-9347-844183F1431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50300" y="2485385"/>
                <a:ext cx="467303" cy="467303"/>
              </a:xfrm>
              <a:prstGeom prst="rect">
                <a:avLst/>
              </a:prstGeom>
            </p:spPr>
          </p:pic>
        </p:grpSp>
        <p:sp>
          <p:nvSpPr>
            <p:cNvPr id="70" name="Rectangle 69">
              <a:extLst>
                <a:ext uri="{FF2B5EF4-FFF2-40B4-BE49-F238E27FC236}">
                  <a16:creationId xmlns:a16="http://schemas.microsoft.com/office/drawing/2014/main" id="{A4913902-E053-4D31-AAD5-20191916A4E8}"/>
                </a:ext>
              </a:extLst>
            </p:cNvPr>
            <p:cNvSpPr/>
            <p:nvPr/>
          </p:nvSpPr>
          <p:spPr>
            <a:xfrm>
              <a:off x="5541169" y="2497048"/>
              <a:ext cx="1229389" cy="155753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pic>
          <p:nvPicPr>
            <p:cNvPr id="71" name="Graphic 70">
              <a:extLst>
                <a:ext uri="{FF2B5EF4-FFF2-40B4-BE49-F238E27FC236}">
                  <a16:creationId xmlns:a16="http://schemas.microsoft.com/office/drawing/2014/main" id="{91795657-CC16-478F-B15B-346D1148FB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8434" y="3384118"/>
              <a:ext cx="647700" cy="628650"/>
            </a:xfrm>
            <a:prstGeom prst="rect">
              <a:avLst/>
            </a:prstGeom>
          </p:spPr>
        </p:pic>
        <p:pic>
          <p:nvPicPr>
            <p:cNvPr id="72" name="Picture 2" descr="Image result for jboss icon">
              <a:extLst>
                <a:ext uri="{FF2B5EF4-FFF2-40B4-BE49-F238E27FC236}">
                  <a16:creationId xmlns:a16="http://schemas.microsoft.com/office/drawing/2014/main" id="{C0F4F33E-9CEA-4608-B713-F74E15B0F99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84504" y="2507226"/>
              <a:ext cx="296030" cy="438409"/>
            </a:xfrm>
            <a:prstGeom prst="rect">
              <a:avLst/>
            </a:prstGeom>
            <a:noFill/>
            <a:extLst>
              <a:ext uri="{909E8E84-426E-40DD-AFC4-6F175D3DCCD1}">
                <a14:hiddenFill xmlns:a14="http://schemas.microsoft.com/office/drawing/2010/main">
                  <a:solidFill>
                    <a:srgbClr val="FFFFFF"/>
                  </a:solidFill>
                </a14:hiddenFill>
              </a:ext>
            </a:extLst>
          </p:spPr>
        </p:pic>
        <p:pic>
          <p:nvPicPr>
            <p:cNvPr id="73" name="Graphic 72">
              <a:extLst>
                <a:ext uri="{FF2B5EF4-FFF2-40B4-BE49-F238E27FC236}">
                  <a16:creationId xmlns:a16="http://schemas.microsoft.com/office/drawing/2014/main" id="{5D462878-10E2-424F-A71B-6812B475DC08}"/>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t="23981" r="34480" b="40448"/>
            <a:stretch/>
          </p:blipFill>
          <p:spPr>
            <a:xfrm>
              <a:off x="5541170" y="2925657"/>
              <a:ext cx="1206446" cy="419876"/>
            </a:xfrm>
            <a:prstGeom prst="rect">
              <a:avLst/>
            </a:prstGeom>
          </p:spPr>
        </p:pic>
        <p:pic>
          <p:nvPicPr>
            <p:cNvPr id="74" name="Picture 73">
              <a:extLst>
                <a:ext uri="{FF2B5EF4-FFF2-40B4-BE49-F238E27FC236}">
                  <a16:creationId xmlns:a16="http://schemas.microsoft.com/office/drawing/2014/main" id="{593A0C8E-4967-49AA-89A8-C098C1054EE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894341" y="2536591"/>
              <a:ext cx="364891" cy="364891"/>
            </a:xfrm>
            <a:prstGeom prst="rect">
              <a:avLst/>
            </a:prstGeom>
          </p:spPr>
        </p:pic>
        <p:pic>
          <p:nvPicPr>
            <p:cNvPr id="2052" name="Picture 4" descr="Image result for postgresql logo transparent">
              <a:extLst>
                <a:ext uri="{FF2B5EF4-FFF2-40B4-BE49-F238E27FC236}">
                  <a16:creationId xmlns:a16="http://schemas.microsoft.com/office/drawing/2014/main" id="{A9C58853-F03E-4643-96F0-F93DE98DB084}"/>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98874" y="2565184"/>
              <a:ext cx="354520" cy="3659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E50316B5-E17B-4AF9-8E18-B69F62E865AA}"/>
              </a:ext>
            </a:extLst>
          </p:cNvPr>
          <p:cNvGrpSpPr/>
          <p:nvPr/>
        </p:nvGrpSpPr>
        <p:grpSpPr>
          <a:xfrm>
            <a:off x="8808962" y="2497422"/>
            <a:ext cx="2696498" cy="3012513"/>
            <a:chOff x="6205926" y="2420048"/>
            <a:chExt cx="978645" cy="2210305"/>
          </a:xfrm>
        </p:grpSpPr>
        <p:sp>
          <p:nvSpPr>
            <p:cNvPr id="76" name="Rectangle 75">
              <a:extLst>
                <a:ext uri="{FF2B5EF4-FFF2-40B4-BE49-F238E27FC236}">
                  <a16:creationId xmlns:a16="http://schemas.microsoft.com/office/drawing/2014/main" id="{729FDC37-033A-4734-B63F-FBE7ACF2C7CD}"/>
                </a:ext>
              </a:extLst>
            </p:cNvPr>
            <p:cNvSpPr/>
            <p:nvPr/>
          </p:nvSpPr>
          <p:spPr>
            <a:xfrm>
              <a:off x="6205926" y="2420048"/>
              <a:ext cx="978645" cy="221030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pic>
          <p:nvPicPr>
            <p:cNvPr id="77" name="Picture 4" descr="node-128.png">
              <a:extLst>
                <a:ext uri="{FF2B5EF4-FFF2-40B4-BE49-F238E27FC236}">
                  <a16:creationId xmlns:a16="http://schemas.microsoft.com/office/drawing/2014/main" id="{D1B7E7CA-180E-4F96-A29E-86B0756C1B5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495929" y="4148606"/>
              <a:ext cx="393083" cy="46634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E9458D3F-B105-415B-971D-CBFDD8F73221}"/>
                </a:ext>
              </a:extLst>
            </p:cNvPr>
            <p:cNvGrpSpPr/>
            <p:nvPr/>
          </p:nvGrpSpPr>
          <p:grpSpPr>
            <a:xfrm>
              <a:off x="6281802" y="2552482"/>
              <a:ext cx="821339" cy="1557539"/>
              <a:chOff x="6281802" y="2552482"/>
              <a:chExt cx="821339" cy="1557539"/>
            </a:xfrm>
          </p:grpSpPr>
          <p:sp>
            <p:nvSpPr>
              <p:cNvPr id="78" name="Rectangle 77">
                <a:extLst>
                  <a:ext uri="{FF2B5EF4-FFF2-40B4-BE49-F238E27FC236}">
                    <a16:creationId xmlns:a16="http://schemas.microsoft.com/office/drawing/2014/main" id="{801DD029-F29A-42D4-A79F-4AA83827761B}"/>
                  </a:ext>
                </a:extLst>
              </p:cNvPr>
              <p:cNvSpPr/>
              <p:nvPr/>
            </p:nvSpPr>
            <p:spPr>
              <a:xfrm>
                <a:off x="6281802" y="2552482"/>
                <a:ext cx="821339" cy="155753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pic>
            <p:nvPicPr>
              <p:cNvPr id="79" name="Graphic 78">
                <a:extLst>
                  <a:ext uri="{FF2B5EF4-FFF2-40B4-BE49-F238E27FC236}">
                    <a16:creationId xmlns:a16="http://schemas.microsoft.com/office/drawing/2014/main" id="{3991BCD7-5545-4688-A5E3-B07A73BB82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19497" y="3439552"/>
                <a:ext cx="545949" cy="628650"/>
              </a:xfrm>
              <a:prstGeom prst="rect">
                <a:avLst/>
              </a:prstGeom>
            </p:spPr>
          </p:pic>
          <p:pic>
            <p:nvPicPr>
              <p:cNvPr id="80" name="Picture 2" descr="Image result for jboss icon">
                <a:extLst>
                  <a:ext uri="{FF2B5EF4-FFF2-40B4-BE49-F238E27FC236}">
                    <a16:creationId xmlns:a16="http://schemas.microsoft.com/office/drawing/2014/main" id="{138B0E20-8684-4020-85B1-BA02DFE16FA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365878" y="2579446"/>
                <a:ext cx="545949" cy="438409"/>
              </a:xfrm>
              <a:prstGeom prst="rect">
                <a:avLst/>
              </a:prstGeom>
              <a:noFill/>
              <a:extLst>
                <a:ext uri="{909E8E84-426E-40DD-AFC4-6F175D3DCCD1}">
                  <a14:hiddenFill xmlns:a14="http://schemas.microsoft.com/office/drawing/2010/main">
                    <a:solidFill>
                      <a:srgbClr val="FFFFFF"/>
                    </a:solidFill>
                  </a14:hiddenFill>
                </a:ext>
              </a:extLst>
            </p:spPr>
          </p:pic>
          <p:pic>
            <p:nvPicPr>
              <p:cNvPr id="81" name="Graphic 80">
                <a:extLst>
                  <a:ext uri="{FF2B5EF4-FFF2-40B4-BE49-F238E27FC236}">
                    <a16:creationId xmlns:a16="http://schemas.microsoft.com/office/drawing/2014/main" id="{200B8A7A-E76F-4123-A876-A2C5AA29F24C}"/>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t="23981" r="34480" b="40448"/>
              <a:stretch/>
            </p:blipFill>
            <p:spPr>
              <a:xfrm>
                <a:off x="6281802" y="2981091"/>
                <a:ext cx="821339" cy="419876"/>
              </a:xfrm>
              <a:prstGeom prst="rect">
                <a:avLst/>
              </a:prstGeom>
            </p:spPr>
          </p:pic>
        </p:grpSp>
      </p:grpSp>
      <p:pic>
        <p:nvPicPr>
          <p:cNvPr id="2054" name="Picture 6" descr="image.png">
            <a:extLst>
              <a:ext uri="{FF2B5EF4-FFF2-40B4-BE49-F238E27FC236}">
                <a16:creationId xmlns:a16="http://schemas.microsoft.com/office/drawing/2014/main" id="{27DF6AD8-9252-4BD7-A9F1-BCED908C838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0420" y="5637237"/>
            <a:ext cx="630444" cy="485203"/>
          </a:xfrm>
          <a:prstGeom prst="rect">
            <a:avLst/>
          </a:prstGeom>
          <a:noFill/>
          <a:extLst>
            <a:ext uri="{909E8E84-426E-40DD-AFC4-6F175D3DCCD1}">
              <a14:hiddenFill xmlns:a14="http://schemas.microsoft.com/office/drawing/2010/main">
                <a:solidFill>
                  <a:srgbClr val="FFFFFF"/>
                </a:solidFill>
              </a14:hiddenFill>
            </a:ext>
          </a:extLst>
        </p:spPr>
      </p:pic>
      <p:grpSp>
        <p:nvGrpSpPr>
          <p:cNvPr id="98" name="Group 97">
            <a:extLst>
              <a:ext uri="{FF2B5EF4-FFF2-40B4-BE49-F238E27FC236}">
                <a16:creationId xmlns:a16="http://schemas.microsoft.com/office/drawing/2014/main" id="{0005F95C-22C0-4C8F-8846-DBD4025F2488}"/>
              </a:ext>
            </a:extLst>
          </p:cNvPr>
          <p:cNvGrpSpPr/>
          <p:nvPr/>
        </p:nvGrpSpPr>
        <p:grpSpPr>
          <a:xfrm>
            <a:off x="3337582" y="1467793"/>
            <a:ext cx="798385" cy="763452"/>
            <a:chOff x="2877796" y="1737807"/>
            <a:chExt cx="369552" cy="538862"/>
          </a:xfrm>
        </p:grpSpPr>
        <p:pic>
          <p:nvPicPr>
            <p:cNvPr id="99" name="Picture 98">
              <a:extLst>
                <a:ext uri="{FF2B5EF4-FFF2-40B4-BE49-F238E27FC236}">
                  <a16:creationId xmlns:a16="http://schemas.microsoft.com/office/drawing/2014/main" id="{56FCDF31-62F5-4B3C-9569-2E054549FDA6}"/>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77796" y="1737807"/>
              <a:ext cx="369552" cy="369552"/>
            </a:xfrm>
            <a:prstGeom prst="rect">
              <a:avLst/>
            </a:prstGeom>
          </p:spPr>
        </p:pic>
        <p:cxnSp>
          <p:nvCxnSpPr>
            <p:cNvPr id="100" name="Straight Arrow Connector 99">
              <a:extLst>
                <a:ext uri="{FF2B5EF4-FFF2-40B4-BE49-F238E27FC236}">
                  <a16:creationId xmlns:a16="http://schemas.microsoft.com/office/drawing/2014/main" id="{C754F751-B96E-4056-838C-3508F7602308}"/>
                </a:ext>
              </a:extLst>
            </p:cNvPr>
            <p:cNvCxnSpPr/>
            <p:nvPr/>
          </p:nvCxnSpPr>
          <p:spPr>
            <a:xfrm>
              <a:off x="3062572" y="2107359"/>
              <a:ext cx="0" cy="1693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D0E4F280-57DD-4DE8-844A-68F1C3274683}"/>
              </a:ext>
            </a:extLst>
          </p:cNvPr>
          <p:cNvGrpSpPr/>
          <p:nvPr/>
        </p:nvGrpSpPr>
        <p:grpSpPr>
          <a:xfrm>
            <a:off x="1773054" y="1476874"/>
            <a:ext cx="798385" cy="763452"/>
            <a:chOff x="2877796" y="1737807"/>
            <a:chExt cx="369552" cy="538862"/>
          </a:xfrm>
        </p:grpSpPr>
        <p:pic>
          <p:nvPicPr>
            <p:cNvPr id="65" name="Picture 64">
              <a:extLst>
                <a:ext uri="{FF2B5EF4-FFF2-40B4-BE49-F238E27FC236}">
                  <a16:creationId xmlns:a16="http://schemas.microsoft.com/office/drawing/2014/main" id="{B16D9FD0-0ABF-4B2B-A78F-93A59859BC67}"/>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77796" y="1737807"/>
              <a:ext cx="369552" cy="369552"/>
            </a:xfrm>
            <a:prstGeom prst="rect">
              <a:avLst/>
            </a:prstGeom>
          </p:spPr>
        </p:pic>
        <p:cxnSp>
          <p:nvCxnSpPr>
            <p:cNvPr id="66" name="Straight Arrow Connector 65">
              <a:extLst>
                <a:ext uri="{FF2B5EF4-FFF2-40B4-BE49-F238E27FC236}">
                  <a16:creationId xmlns:a16="http://schemas.microsoft.com/office/drawing/2014/main" id="{AC4C4216-7DEF-401B-9AA7-BF3E53121B6B}"/>
                </a:ext>
              </a:extLst>
            </p:cNvPr>
            <p:cNvCxnSpPr/>
            <p:nvPr/>
          </p:nvCxnSpPr>
          <p:spPr>
            <a:xfrm>
              <a:off x="3062572" y="2107359"/>
              <a:ext cx="0" cy="1693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A824F048-DEA6-4083-836A-4C85C4E9BF3A}"/>
              </a:ext>
            </a:extLst>
          </p:cNvPr>
          <p:cNvGrpSpPr/>
          <p:nvPr/>
        </p:nvGrpSpPr>
        <p:grpSpPr>
          <a:xfrm>
            <a:off x="4874679" y="1469376"/>
            <a:ext cx="798385" cy="763452"/>
            <a:chOff x="2877796" y="1737807"/>
            <a:chExt cx="369552" cy="538862"/>
          </a:xfrm>
        </p:grpSpPr>
        <p:pic>
          <p:nvPicPr>
            <p:cNvPr id="68" name="Picture 67">
              <a:extLst>
                <a:ext uri="{FF2B5EF4-FFF2-40B4-BE49-F238E27FC236}">
                  <a16:creationId xmlns:a16="http://schemas.microsoft.com/office/drawing/2014/main" id="{8C0DFABE-A7D6-465A-B36F-E3B520C48C0B}"/>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77796" y="1737807"/>
              <a:ext cx="369552" cy="369552"/>
            </a:xfrm>
            <a:prstGeom prst="rect">
              <a:avLst/>
            </a:prstGeom>
          </p:spPr>
        </p:pic>
        <p:cxnSp>
          <p:nvCxnSpPr>
            <p:cNvPr id="69" name="Straight Arrow Connector 68">
              <a:extLst>
                <a:ext uri="{FF2B5EF4-FFF2-40B4-BE49-F238E27FC236}">
                  <a16:creationId xmlns:a16="http://schemas.microsoft.com/office/drawing/2014/main" id="{1405E415-108E-417D-BDDD-B352F2B13DDF}"/>
                </a:ext>
              </a:extLst>
            </p:cNvPr>
            <p:cNvCxnSpPr/>
            <p:nvPr/>
          </p:nvCxnSpPr>
          <p:spPr>
            <a:xfrm>
              <a:off x="3062572" y="2107359"/>
              <a:ext cx="0" cy="1693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482B54B-7AD3-42D6-9982-C09E8A2AF184}"/>
              </a:ext>
            </a:extLst>
          </p:cNvPr>
          <p:cNvGrpSpPr/>
          <p:nvPr/>
        </p:nvGrpSpPr>
        <p:grpSpPr>
          <a:xfrm>
            <a:off x="6140681" y="1478087"/>
            <a:ext cx="798385" cy="763452"/>
            <a:chOff x="2877796" y="1737807"/>
            <a:chExt cx="369552" cy="538862"/>
          </a:xfrm>
        </p:grpSpPr>
        <p:pic>
          <p:nvPicPr>
            <p:cNvPr id="82" name="Picture 81">
              <a:extLst>
                <a:ext uri="{FF2B5EF4-FFF2-40B4-BE49-F238E27FC236}">
                  <a16:creationId xmlns:a16="http://schemas.microsoft.com/office/drawing/2014/main" id="{A279E32F-5BDB-441E-9029-780DE6EDACF3}"/>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77796" y="1737807"/>
              <a:ext cx="369552" cy="369552"/>
            </a:xfrm>
            <a:prstGeom prst="rect">
              <a:avLst/>
            </a:prstGeom>
          </p:spPr>
        </p:pic>
        <p:cxnSp>
          <p:nvCxnSpPr>
            <p:cNvPr id="83" name="Straight Arrow Connector 82">
              <a:extLst>
                <a:ext uri="{FF2B5EF4-FFF2-40B4-BE49-F238E27FC236}">
                  <a16:creationId xmlns:a16="http://schemas.microsoft.com/office/drawing/2014/main" id="{DB0D8D1B-833F-464D-B3B2-8B965FC289A5}"/>
                </a:ext>
              </a:extLst>
            </p:cNvPr>
            <p:cNvCxnSpPr/>
            <p:nvPr/>
          </p:nvCxnSpPr>
          <p:spPr>
            <a:xfrm>
              <a:off x="3062572" y="2107359"/>
              <a:ext cx="0" cy="1693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454F5D3E-312C-4029-AA1C-8769EC1C5AC0}"/>
              </a:ext>
            </a:extLst>
          </p:cNvPr>
          <p:cNvGrpSpPr/>
          <p:nvPr/>
        </p:nvGrpSpPr>
        <p:grpSpPr>
          <a:xfrm>
            <a:off x="7406683" y="1474598"/>
            <a:ext cx="798385" cy="763452"/>
            <a:chOff x="2877796" y="1737807"/>
            <a:chExt cx="369552" cy="538862"/>
          </a:xfrm>
        </p:grpSpPr>
        <p:pic>
          <p:nvPicPr>
            <p:cNvPr id="85" name="Picture 84">
              <a:extLst>
                <a:ext uri="{FF2B5EF4-FFF2-40B4-BE49-F238E27FC236}">
                  <a16:creationId xmlns:a16="http://schemas.microsoft.com/office/drawing/2014/main" id="{AB107949-AA89-4953-8509-083ACD5F5F1B}"/>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77796" y="1737807"/>
              <a:ext cx="369552" cy="369552"/>
            </a:xfrm>
            <a:prstGeom prst="rect">
              <a:avLst/>
            </a:prstGeom>
          </p:spPr>
        </p:pic>
        <p:cxnSp>
          <p:nvCxnSpPr>
            <p:cNvPr id="86" name="Straight Arrow Connector 85">
              <a:extLst>
                <a:ext uri="{FF2B5EF4-FFF2-40B4-BE49-F238E27FC236}">
                  <a16:creationId xmlns:a16="http://schemas.microsoft.com/office/drawing/2014/main" id="{82C081A0-37C1-452C-8D7A-F0EFBF02B5C5}"/>
                </a:ext>
              </a:extLst>
            </p:cNvPr>
            <p:cNvCxnSpPr/>
            <p:nvPr/>
          </p:nvCxnSpPr>
          <p:spPr>
            <a:xfrm>
              <a:off x="3062572" y="2107359"/>
              <a:ext cx="0" cy="1693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9253477E-B0AA-47B6-9C1A-6CFCBE91A671}"/>
              </a:ext>
            </a:extLst>
          </p:cNvPr>
          <p:cNvGrpSpPr/>
          <p:nvPr/>
        </p:nvGrpSpPr>
        <p:grpSpPr>
          <a:xfrm>
            <a:off x="8808962" y="1469430"/>
            <a:ext cx="798385" cy="763452"/>
            <a:chOff x="2877796" y="1737807"/>
            <a:chExt cx="369552" cy="538862"/>
          </a:xfrm>
        </p:grpSpPr>
        <p:pic>
          <p:nvPicPr>
            <p:cNvPr id="88" name="Picture 87">
              <a:extLst>
                <a:ext uri="{FF2B5EF4-FFF2-40B4-BE49-F238E27FC236}">
                  <a16:creationId xmlns:a16="http://schemas.microsoft.com/office/drawing/2014/main" id="{E94E6AAB-52D7-4BF5-814B-144453EB6EE5}"/>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77796" y="1737807"/>
              <a:ext cx="369552" cy="369552"/>
            </a:xfrm>
            <a:prstGeom prst="rect">
              <a:avLst/>
            </a:prstGeom>
          </p:spPr>
        </p:pic>
        <p:cxnSp>
          <p:nvCxnSpPr>
            <p:cNvPr id="89" name="Straight Arrow Connector 88">
              <a:extLst>
                <a:ext uri="{FF2B5EF4-FFF2-40B4-BE49-F238E27FC236}">
                  <a16:creationId xmlns:a16="http://schemas.microsoft.com/office/drawing/2014/main" id="{E6CEDC53-2D7C-4FD1-871B-AEA0C0C620E6}"/>
                </a:ext>
              </a:extLst>
            </p:cNvPr>
            <p:cNvCxnSpPr/>
            <p:nvPr/>
          </p:nvCxnSpPr>
          <p:spPr>
            <a:xfrm>
              <a:off x="3062572" y="2107359"/>
              <a:ext cx="0" cy="1693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02DFB9B3-4FAA-4F53-95F3-05D4A342EF55}"/>
              </a:ext>
            </a:extLst>
          </p:cNvPr>
          <p:cNvGrpSpPr/>
          <p:nvPr/>
        </p:nvGrpSpPr>
        <p:grpSpPr>
          <a:xfrm>
            <a:off x="10149556" y="1477349"/>
            <a:ext cx="798385" cy="763452"/>
            <a:chOff x="2877796" y="1737807"/>
            <a:chExt cx="369552" cy="538862"/>
          </a:xfrm>
        </p:grpSpPr>
        <p:pic>
          <p:nvPicPr>
            <p:cNvPr id="91" name="Picture 90">
              <a:extLst>
                <a:ext uri="{FF2B5EF4-FFF2-40B4-BE49-F238E27FC236}">
                  <a16:creationId xmlns:a16="http://schemas.microsoft.com/office/drawing/2014/main" id="{703BABFC-C49D-4529-A3CF-F29C1A767D4C}"/>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77796" y="1737807"/>
              <a:ext cx="369552" cy="369552"/>
            </a:xfrm>
            <a:prstGeom prst="rect">
              <a:avLst/>
            </a:prstGeom>
          </p:spPr>
        </p:pic>
        <p:cxnSp>
          <p:nvCxnSpPr>
            <p:cNvPr id="92" name="Straight Arrow Connector 91">
              <a:extLst>
                <a:ext uri="{FF2B5EF4-FFF2-40B4-BE49-F238E27FC236}">
                  <a16:creationId xmlns:a16="http://schemas.microsoft.com/office/drawing/2014/main" id="{A35F452B-A4F5-4921-8155-22FE375F7EBF}"/>
                </a:ext>
              </a:extLst>
            </p:cNvPr>
            <p:cNvCxnSpPr/>
            <p:nvPr/>
          </p:nvCxnSpPr>
          <p:spPr>
            <a:xfrm>
              <a:off x="3062572" y="2107359"/>
              <a:ext cx="0" cy="1693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834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480419" y="524721"/>
            <a:ext cx="11465504" cy="988500"/>
          </a:xfrm>
        </p:spPr>
        <p:txBody>
          <a:bodyPr/>
          <a:lstStyle/>
          <a:p>
            <a:r>
              <a:rPr lang="en-US" sz="3200" dirty="0"/>
              <a:t>Pod YAML in Kubernetes</a:t>
            </a:r>
          </a:p>
        </p:txBody>
      </p:sp>
      <p:graphicFrame>
        <p:nvGraphicFramePr>
          <p:cNvPr id="50" name="Table 49">
            <a:extLst>
              <a:ext uri="{FF2B5EF4-FFF2-40B4-BE49-F238E27FC236}">
                <a16:creationId xmlns:a16="http://schemas.microsoft.com/office/drawing/2014/main" id="{013DE79D-2DC1-4F14-9E7B-70A537F12FC6}"/>
              </a:ext>
            </a:extLst>
          </p:cNvPr>
          <p:cNvGraphicFramePr>
            <a:graphicFrameLocks noGrp="1"/>
          </p:cNvGraphicFramePr>
          <p:nvPr>
            <p:extLst>
              <p:ext uri="{D42A27DB-BD31-4B8C-83A1-F6EECF244321}">
                <p14:modId xmlns:p14="http://schemas.microsoft.com/office/powerpoint/2010/main" val="2030642265"/>
              </p:ext>
            </p:extLst>
          </p:nvPr>
        </p:nvGraphicFramePr>
        <p:xfrm>
          <a:off x="215077" y="771567"/>
          <a:ext cx="11557304" cy="5345148"/>
        </p:xfrm>
        <a:graphic>
          <a:graphicData uri="http://schemas.openxmlformats.org/drawingml/2006/table">
            <a:tbl>
              <a:tblPr>
                <a:tableStyleId>{5C22544A-7EE6-4342-B048-85BDC9FD1C3A}</a:tableStyleId>
              </a:tblPr>
              <a:tblGrid>
                <a:gridCol w="5778652">
                  <a:extLst>
                    <a:ext uri="{9D8B030D-6E8A-4147-A177-3AD203B41FA5}">
                      <a16:colId xmlns:a16="http://schemas.microsoft.com/office/drawing/2014/main" val="20000"/>
                    </a:ext>
                  </a:extLst>
                </a:gridCol>
                <a:gridCol w="5778652">
                  <a:extLst>
                    <a:ext uri="{9D8B030D-6E8A-4147-A177-3AD203B41FA5}">
                      <a16:colId xmlns:a16="http://schemas.microsoft.com/office/drawing/2014/main" val="567160222"/>
                    </a:ext>
                  </a:extLst>
                </a:gridCol>
              </a:tblGrid>
              <a:tr h="365997">
                <a:tc>
                  <a:txBody>
                    <a:bodyPr/>
                    <a:lstStyle/>
                    <a:p>
                      <a:pPr algn="just"/>
                      <a:endParaRPr lang="en-US" sz="1100" b="1" kern="1200" dirty="0">
                        <a:solidFill>
                          <a:schemeClr val="accent1"/>
                        </a:solidFill>
                        <a:latin typeface="+mn-lt"/>
                        <a:ea typeface="+mn-ea"/>
                        <a:cs typeface="+mn-cs"/>
                      </a:endParaRPr>
                    </a:p>
                  </a:txBody>
                  <a:tcPr marL="0" marR="3429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45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endParaRPr lang="en-US" sz="1100" b="1" kern="1200" dirty="0">
                        <a:solidFill>
                          <a:schemeClr val="accent1"/>
                        </a:solidFill>
                        <a:latin typeface="+mn-lt"/>
                        <a:ea typeface="+mn-ea"/>
                        <a:cs typeface="+mn-cs"/>
                      </a:endParaRPr>
                    </a:p>
                  </a:txBody>
                  <a:tcPr marL="0" marR="3429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45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979151">
                <a:tc>
                  <a:txBody>
                    <a:bodyPr/>
                    <a:lstStyle/>
                    <a:p>
                      <a:pPr marL="0" indent="0" algn="just">
                        <a:lnSpc>
                          <a:spcPct val="120000"/>
                        </a:lnSpc>
                        <a:spcBef>
                          <a:spcPts val="0"/>
                        </a:spcBef>
                        <a:buFont typeface="Wingdings" panose="05000000000000000000" pitchFamily="2" charset="2"/>
                        <a:buNone/>
                        <a:defRPr/>
                      </a:pPr>
                      <a:endParaRPr lang="en-US" sz="1100" kern="1200" dirty="0"/>
                    </a:p>
                  </a:txBody>
                  <a:tcPr marL="135000" marR="34290" marT="34290" marB="34290">
                    <a:lnL w="12700" cmpd="sng">
                      <a:noFill/>
                    </a:lnL>
                    <a:lnR w="12700" cmpd="sng">
                      <a:noFill/>
                    </a:lnR>
                    <a:lnT w="12700" cap="flat" cmpd="sng" algn="ctr">
                      <a:solidFill>
                        <a:srgbClr val="00645F"/>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indent="0" algn="just">
                        <a:lnSpc>
                          <a:spcPct val="120000"/>
                        </a:lnSpc>
                        <a:spcBef>
                          <a:spcPts val="0"/>
                        </a:spcBef>
                        <a:buFont typeface="Wingdings" panose="05000000000000000000" pitchFamily="2" charset="2"/>
                        <a:buNone/>
                        <a:defRPr/>
                      </a:pPr>
                      <a:endParaRPr lang="en-US" sz="1100" kern="1200" dirty="0"/>
                    </a:p>
                  </a:txBody>
                  <a:tcPr marL="135000" marR="34290" marT="34290" marB="34290">
                    <a:lnL w="12700" cmpd="sng">
                      <a:noFill/>
                    </a:lnL>
                    <a:lnR w="12700" cmpd="sng">
                      <a:noFill/>
                    </a:lnR>
                    <a:lnT w="12700" cap="flat" cmpd="sng" algn="ctr">
                      <a:solidFill>
                        <a:srgbClr val="00645F"/>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 name="Slide Number Placeholder 2">
            <a:extLst>
              <a:ext uri="{FF2B5EF4-FFF2-40B4-BE49-F238E27FC236}">
                <a16:creationId xmlns:a16="http://schemas.microsoft.com/office/drawing/2014/main" id="{767A3902-B526-495C-8BB8-9E4C07E79DC6}"/>
              </a:ext>
            </a:extLst>
          </p:cNvPr>
          <p:cNvSpPr>
            <a:spLocks noGrp="1"/>
          </p:cNvSpPr>
          <p:nvPr>
            <p:ph type="sldNum" sz="quarter" idx="11"/>
          </p:nvPr>
        </p:nvSpPr>
        <p:spPr/>
        <p:txBody>
          <a:bodyPr/>
          <a:lstStyle/>
          <a:p>
            <a:fld id="{64EFF315-FA4E-4084-ACCF-A94C350B883E}" type="slidenum">
              <a:rPr lang="en-US" smtClean="0"/>
              <a:pPr/>
              <a:t>5</a:t>
            </a:fld>
            <a:endParaRPr lang="en-US" dirty="0"/>
          </a:p>
        </p:txBody>
      </p:sp>
      <p:pic>
        <p:nvPicPr>
          <p:cNvPr id="4" name="Picture 3">
            <a:extLst>
              <a:ext uri="{FF2B5EF4-FFF2-40B4-BE49-F238E27FC236}">
                <a16:creationId xmlns:a16="http://schemas.microsoft.com/office/drawing/2014/main" id="{A3BC1C6B-0D4A-4727-A551-0EA12DECAE26}"/>
              </a:ext>
            </a:extLst>
          </p:cNvPr>
          <p:cNvPicPr>
            <a:picLocks noChangeAspect="1"/>
          </p:cNvPicPr>
          <p:nvPr/>
        </p:nvPicPr>
        <p:blipFill rotWithShape="1">
          <a:blip r:embed="rId3"/>
          <a:srcRect t="5200"/>
          <a:stretch/>
        </p:blipFill>
        <p:spPr>
          <a:xfrm>
            <a:off x="388619" y="1219646"/>
            <a:ext cx="4520732" cy="4675160"/>
          </a:xfrm>
          <a:prstGeom prst="rect">
            <a:avLst/>
          </a:prstGeom>
        </p:spPr>
      </p:pic>
      <p:graphicFrame>
        <p:nvGraphicFramePr>
          <p:cNvPr id="8" name="Table 7">
            <a:extLst>
              <a:ext uri="{FF2B5EF4-FFF2-40B4-BE49-F238E27FC236}">
                <a16:creationId xmlns:a16="http://schemas.microsoft.com/office/drawing/2014/main" id="{1042B7A0-7D48-4EE2-B64F-01A2F7365FF5}"/>
              </a:ext>
            </a:extLst>
          </p:cNvPr>
          <p:cNvGraphicFramePr>
            <a:graphicFrameLocks noGrp="1"/>
          </p:cNvGraphicFramePr>
          <p:nvPr>
            <p:extLst>
              <p:ext uri="{D42A27DB-BD31-4B8C-83A1-F6EECF244321}">
                <p14:modId xmlns:p14="http://schemas.microsoft.com/office/powerpoint/2010/main" val="3639616368"/>
              </p:ext>
            </p:extLst>
          </p:nvPr>
        </p:nvGraphicFramePr>
        <p:xfrm>
          <a:off x="5515243" y="1389227"/>
          <a:ext cx="4631934" cy="2225040"/>
        </p:xfrm>
        <a:graphic>
          <a:graphicData uri="http://schemas.openxmlformats.org/drawingml/2006/table">
            <a:tbl>
              <a:tblPr firstRow="1" bandRow="1">
                <a:tableStyleId>{5C22544A-7EE6-4342-B048-85BDC9FD1C3A}</a:tableStyleId>
              </a:tblPr>
              <a:tblGrid>
                <a:gridCol w="2315967">
                  <a:extLst>
                    <a:ext uri="{9D8B030D-6E8A-4147-A177-3AD203B41FA5}">
                      <a16:colId xmlns:a16="http://schemas.microsoft.com/office/drawing/2014/main" val="556358557"/>
                    </a:ext>
                  </a:extLst>
                </a:gridCol>
                <a:gridCol w="2315967">
                  <a:extLst>
                    <a:ext uri="{9D8B030D-6E8A-4147-A177-3AD203B41FA5}">
                      <a16:colId xmlns:a16="http://schemas.microsoft.com/office/drawing/2014/main" val="2088897624"/>
                    </a:ext>
                  </a:extLst>
                </a:gridCol>
              </a:tblGrid>
              <a:tr h="370840">
                <a:tc>
                  <a:txBody>
                    <a:bodyPr/>
                    <a:lstStyle/>
                    <a:p>
                      <a:r>
                        <a:rPr lang="en-US" dirty="0"/>
                        <a:t>Kind</a:t>
                      </a:r>
                    </a:p>
                  </a:txBody>
                  <a:tcPr/>
                </a:tc>
                <a:tc>
                  <a:txBody>
                    <a:bodyPr/>
                    <a:lstStyle/>
                    <a:p>
                      <a:r>
                        <a:rPr lang="en-US" dirty="0"/>
                        <a:t>Version</a:t>
                      </a:r>
                    </a:p>
                  </a:txBody>
                  <a:tcPr/>
                </a:tc>
                <a:extLst>
                  <a:ext uri="{0D108BD9-81ED-4DB2-BD59-A6C34878D82A}">
                    <a16:rowId xmlns:a16="http://schemas.microsoft.com/office/drawing/2014/main" val="3081571108"/>
                  </a:ext>
                </a:extLst>
              </a:tr>
              <a:tr h="370840">
                <a:tc>
                  <a:txBody>
                    <a:bodyPr/>
                    <a:lstStyle/>
                    <a:p>
                      <a:r>
                        <a:rPr lang="en-US" dirty="0"/>
                        <a:t>Pod</a:t>
                      </a:r>
                    </a:p>
                  </a:txBody>
                  <a:tcPr/>
                </a:tc>
                <a:tc>
                  <a:txBody>
                    <a:bodyPr/>
                    <a:lstStyle/>
                    <a:p>
                      <a:r>
                        <a:rPr lang="en-US" dirty="0"/>
                        <a:t>v1</a:t>
                      </a:r>
                    </a:p>
                  </a:txBody>
                  <a:tcPr/>
                </a:tc>
                <a:extLst>
                  <a:ext uri="{0D108BD9-81ED-4DB2-BD59-A6C34878D82A}">
                    <a16:rowId xmlns:a16="http://schemas.microsoft.com/office/drawing/2014/main" val="69598967"/>
                  </a:ext>
                </a:extLst>
              </a:tr>
              <a:tr h="370840">
                <a:tc>
                  <a:txBody>
                    <a:bodyPr/>
                    <a:lstStyle/>
                    <a:p>
                      <a:r>
                        <a:rPr lang="en-US" dirty="0"/>
                        <a:t>Service</a:t>
                      </a:r>
                    </a:p>
                  </a:txBody>
                  <a:tcPr/>
                </a:tc>
                <a:tc>
                  <a:txBody>
                    <a:bodyPr/>
                    <a:lstStyle/>
                    <a:p>
                      <a:r>
                        <a:rPr lang="en-US" dirty="0"/>
                        <a:t>v1</a:t>
                      </a:r>
                    </a:p>
                  </a:txBody>
                  <a:tcPr/>
                </a:tc>
                <a:extLst>
                  <a:ext uri="{0D108BD9-81ED-4DB2-BD59-A6C34878D82A}">
                    <a16:rowId xmlns:a16="http://schemas.microsoft.com/office/drawing/2014/main" val="2602501640"/>
                  </a:ext>
                </a:extLst>
              </a:tr>
              <a:tr h="370840">
                <a:tc>
                  <a:txBody>
                    <a:bodyPr/>
                    <a:lstStyle/>
                    <a:p>
                      <a:r>
                        <a:rPr lang="en-US" dirty="0"/>
                        <a:t>ReplicaSet</a:t>
                      </a:r>
                    </a:p>
                  </a:txBody>
                  <a:tcPr/>
                </a:tc>
                <a:tc>
                  <a:txBody>
                    <a:bodyPr/>
                    <a:lstStyle/>
                    <a:p>
                      <a:r>
                        <a:rPr lang="en-US" dirty="0"/>
                        <a:t>apps/v1</a:t>
                      </a:r>
                    </a:p>
                  </a:txBody>
                  <a:tcPr/>
                </a:tc>
                <a:extLst>
                  <a:ext uri="{0D108BD9-81ED-4DB2-BD59-A6C34878D82A}">
                    <a16:rowId xmlns:a16="http://schemas.microsoft.com/office/drawing/2014/main" val="445060490"/>
                  </a:ext>
                </a:extLst>
              </a:tr>
              <a:tr h="370840">
                <a:tc>
                  <a:txBody>
                    <a:bodyPr/>
                    <a:lstStyle/>
                    <a:p>
                      <a:r>
                        <a:rPr lang="en-US" dirty="0"/>
                        <a:t>Deployment</a:t>
                      </a:r>
                    </a:p>
                  </a:txBody>
                  <a:tcPr/>
                </a:tc>
                <a:tc>
                  <a:txBody>
                    <a:bodyPr/>
                    <a:lstStyle/>
                    <a:p>
                      <a:r>
                        <a:rPr lang="en-US" dirty="0"/>
                        <a:t>apps/v1</a:t>
                      </a:r>
                    </a:p>
                  </a:txBody>
                  <a:tcPr/>
                </a:tc>
                <a:extLst>
                  <a:ext uri="{0D108BD9-81ED-4DB2-BD59-A6C34878D82A}">
                    <a16:rowId xmlns:a16="http://schemas.microsoft.com/office/drawing/2014/main" val="2948942775"/>
                  </a:ext>
                </a:extLst>
              </a:tr>
              <a:tr h="370840">
                <a:tc>
                  <a:txBody>
                    <a:bodyPr/>
                    <a:lstStyle/>
                    <a:p>
                      <a:r>
                        <a:rPr lang="en-US" dirty="0" err="1"/>
                        <a:t>ConfigMap</a:t>
                      </a:r>
                      <a:endParaRPr lang="en-US" dirty="0"/>
                    </a:p>
                  </a:txBody>
                  <a:tcPr/>
                </a:tc>
                <a:tc>
                  <a:txBody>
                    <a:bodyPr/>
                    <a:lstStyle/>
                    <a:p>
                      <a:r>
                        <a:rPr lang="en-US" dirty="0"/>
                        <a:t>v1</a:t>
                      </a:r>
                    </a:p>
                  </a:txBody>
                  <a:tcPr/>
                </a:tc>
                <a:extLst>
                  <a:ext uri="{0D108BD9-81ED-4DB2-BD59-A6C34878D82A}">
                    <a16:rowId xmlns:a16="http://schemas.microsoft.com/office/drawing/2014/main" val="1134127818"/>
                  </a:ext>
                </a:extLst>
              </a:tr>
            </a:tbl>
          </a:graphicData>
        </a:graphic>
      </p:graphicFrame>
      <p:grpSp>
        <p:nvGrpSpPr>
          <p:cNvPr id="93" name="Group 92">
            <a:extLst>
              <a:ext uri="{FF2B5EF4-FFF2-40B4-BE49-F238E27FC236}">
                <a16:creationId xmlns:a16="http://schemas.microsoft.com/office/drawing/2014/main" id="{EAA62599-38F5-4116-BCF5-F22E195EF4AF}"/>
              </a:ext>
            </a:extLst>
          </p:cNvPr>
          <p:cNvGrpSpPr/>
          <p:nvPr/>
        </p:nvGrpSpPr>
        <p:grpSpPr>
          <a:xfrm>
            <a:off x="913900" y="1460249"/>
            <a:ext cx="1394795" cy="169277"/>
            <a:chOff x="1420428" y="1244900"/>
            <a:chExt cx="1394795" cy="169277"/>
          </a:xfrm>
        </p:grpSpPr>
        <p:sp>
          <p:nvSpPr>
            <p:cNvPr id="94" name="Rectangle 93">
              <a:extLst>
                <a:ext uri="{FF2B5EF4-FFF2-40B4-BE49-F238E27FC236}">
                  <a16:creationId xmlns:a16="http://schemas.microsoft.com/office/drawing/2014/main" id="{DF2735F3-4163-4812-902F-EF57FEF108AB}"/>
                </a:ext>
              </a:extLst>
            </p:cNvPr>
            <p:cNvSpPr/>
            <p:nvPr/>
          </p:nvSpPr>
          <p:spPr>
            <a:xfrm>
              <a:off x="1420428" y="1244900"/>
              <a:ext cx="381740" cy="14432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cxnSp>
          <p:nvCxnSpPr>
            <p:cNvPr id="95" name="Straight Connector 94">
              <a:extLst>
                <a:ext uri="{FF2B5EF4-FFF2-40B4-BE49-F238E27FC236}">
                  <a16:creationId xmlns:a16="http://schemas.microsoft.com/office/drawing/2014/main" id="{6C54CAC6-0954-4FAA-AA2E-A0BB9F1CDAB4}"/>
                </a:ext>
              </a:extLst>
            </p:cNvPr>
            <p:cNvCxnSpPr/>
            <p:nvPr/>
          </p:nvCxnSpPr>
          <p:spPr>
            <a:xfrm>
              <a:off x="1802168" y="1315922"/>
              <a:ext cx="568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2043041-EA09-4EAA-8DC5-D775B5F7AF9C}"/>
                </a:ext>
              </a:extLst>
            </p:cNvPr>
            <p:cNvSpPr txBox="1"/>
            <p:nvPr/>
          </p:nvSpPr>
          <p:spPr>
            <a:xfrm>
              <a:off x="2408060" y="1244900"/>
              <a:ext cx="407163" cy="169277"/>
            </a:xfrm>
            <a:prstGeom prst="rect">
              <a:avLst/>
            </a:prstGeom>
            <a:noFill/>
          </p:spPr>
          <p:txBody>
            <a:bodyPr wrap="none" lIns="0" tIns="0" rIns="0" bIns="0" rtlCol="0">
              <a:spAutoFit/>
            </a:bodyPr>
            <a:lstStyle/>
            <a:p>
              <a:r>
                <a:rPr lang="en-US" sz="1100" dirty="0">
                  <a:solidFill>
                    <a:srgbClr val="0070C0"/>
                  </a:solidFill>
                </a:rPr>
                <a:t>string</a:t>
              </a:r>
            </a:p>
          </p:txBody>
        </p:sp>
      </p:grpSp>
      <p:grpSp>
        <p:nvGrpSpPr>
          <p:cNvPr id="97" name="Group 96">
            <a:extLst>
              <a:ext uri="{FF2B5EF4-FFF2-40B4-BE49-F238E27FC236}">
                <a16:creationId xmlns:a16="http://schemas.microsoft.com/office/drawing/2014/main" id="{028C53BF-55BA-4429-AF53-E2107B0E1C48}"/>
              </a:ext>
            </a:extLst>
          </p:cNvPr>
          <p:cNvGrpSpPr/>
          <p:nvPr/>
        </p:nvGrpSpPr>
        <p:grpSpPr>
          <a:xfrm>
            <a:off x="723029" y="2187412"/>
            <a:ext cx="3689100" cy="822109"/>
            <a:chOff x="1420427" y="1244900"/>
            <a:chExt cx="3689100" cy="169276"/>
          </a:xfrm>
        </p:grpSpPr>
        <p:sp>
          <p:nvSpPr>
            <p:cNvPr id="101" name="Rectangle 100">
              <a:extLst>
                <a:ext uri="{FF2B5EF4-FFF2-40B4-BE49-F238E27FC236}">
                  <a16:creationId xmlns:a16="http://schemas.microsoft.com/office/drawing/2014/main" id="{926B09FF-211A-4CC5-8935-14F85BF457A8}"/>
                </a:ext>
              </a:extLst>
            </p:cNvPr>
            <p:cNvSpPr/>
            <p:nvPr/>
          </p:nvSpPr>
          <p:spPr>
            <a:xfrm>
              <a:off x="1420427" y="1244900"/>
              <a:ext cx="2363459" cy="1692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cxnSp>
          <p:nvCxnSpPr>
            <p:cNvPr id="102" name="Straight Connector 101">
              <a:extLst>
                <a:ext uri="{FF2B5EF4-FFF2-40B4-BE49-F238E27FC236}">
                  <a16:creationId xmlns:a16="http://schemas.microsoft.com/office/drawing/2014/main" id="{FF076BC2-63C8-484E-B5D7-D45DF124A936}"/>
                </a:ext>
              </a:extLst>
            </p:cNvPr>
            <p:cNvCxnSpPr/>
            <p:nvPr/>
          </p:nvCxnSpPr>
          <p:spPr>
            <a:xfrm>
              <a:off x="3783886" y="1348138"/>
              <a:ext cx="568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7C80FB6E-7354-4A24-B5F5-D103B2F125A4}"/>
                </a:ext>
              </a:extLst>
            </p:cNvPr>
            <p:cNvSpPr txBox="1"/>
            <p:nvPr/>
          </p:nvSpPr>
          <p:spPr>
            <a:xfrm>
              <a:off x="4389778" y="1326107"/>
              <a:ext cx="719749" cy="34855"/>
            </a:xfrm>
            <a:prstGeom prst="rect">
              <a:avLst/>
            </a:prstGeom>
            <a:noFill/>
          </p:spPr>
          <p:txBody>
            <a:bodyPr wrap="none" lIns="0" tIns="0" rIns="0" bIns="0" rtlCol="0">
              <a:spAutoFit/>
            </a:bodyPr>
            <a:lstStyle/>
            <a:p>
              <a:r>
                <a:rPr lang="en-US" sz="1100" dirty="0">
                  <a:solidFill>
                    <a:srgbClr val="0070C0"/>
                  </a:solidFill>
                </a:rPr>
                <a:t>Dictionary</a:t>
              </a:r>
            </a:p>
          </p:txBody>
        </p:sp>
      </p:grpSp>
      <p:sp>
        <p:nvSpPr>
          <p:cNvPr id="105" name="Rectangle 104">
            <a:extLst>
              <a:ext uri="{FF2B5EF4-FFF2-40B4-BE49-F238E27FC236}">
                <a16:creationId xmlns:a16="http://schemas.microsoft.com/office/drawing/2014/main" id="{FF6DFDC5-6171-4298-82CC-0FB9FE6F4EFA}"/>
              </a:ext>
            </a:extLst>
          </p:cNvPr>
          <p:cNvSpPr/>
          <p:nvPr/>
        </p:nvSpPr>
        <p:spPr>
          <a:xfrm>
            <a:off x="550417" y="3184069"/>
            <a:ext cx="1016566" cy="16927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cxnSp>
        <p:nvCxnSpPr>
          <p:cNvPr id="106" name="Straight Connector 105">
            <a:extLst>
              <a:ext uri="{FF2B5EF4-FFF2-40B4-BE49-F238E27FC236}">
                <a16:creationId xmlns:a16="http://schemas.microsoft.com/office/drawing/2014/main" id="{15488CD0-0265-4CBD-893B-366358EA94E0}"/>
              </a:ext>
            </a:extLst>
          </p:cNvPr>
          <p:cNvCxnSpPr/>
          <p:nvPr/>
        </p:nvCxnSpPr>
        <p:spPr>
          <a:xfrm>
            <a:off x="1579725" y="3249604"/>
            <a:ext cx="568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C7D8C17-5547-4BB5-ACD2-86003F58688C}"/>
              </a:ext>
            </a:extLst>
          </p:cNvPr>
          <p:cNvSpPr txBox="1"/>
          <p:nvPr/>
        </p:nvSpPr>
        <p:spPr>
          <a:xfrm>
            <a:off x="2185617" y="3164965"/>
            <a:ext cx="697307" cy="169277"/>
          </a:xfrm>
          <a:prstGeom prst="rect">
            <a:avLst/>
          </a:prstGeom>
          <a:noFill/>
        </p:spPr>
        <p:txBody>
          <a:bodyPr wrap="none" lIns="0" tIns="0" rIns="0" bIns="0" rtlCol="0">
            <a:spAutoFit/>
          </a:bodyPr>
          <a:lstStyle/>
          <a:p>
            <a:r>
              <a:rPr lang="en-US" sz="1100" dirty="0">
                <a:solidFill>
                  <a:srgbClr val="0070C0"/>
                </a:solidFill>
              </a:rPr>
              <a:t>List/Array</a:t>
            </a:r>
          </a:p>
        </p:txBody>
      </p:sp>
      <p:grpSp>
        <p:nvGrpSpPr>
          <p:cNvPr id="108" name="Group 107">
            <a:extLst>
              <a:ext uri="{FF2B5EF4-FFF2-40B4-BE49-F238E27FC236}">
                <a16:creationId xmlns:a16="http://schemas.microsoft.com/office/drawing/2014/main" id="{747CF4DE-DC2F-488C-9C02-6D02088DD144}"/>
              </a:ext>
            </a:extLst>
          </p:cNvPr>
          <p:cNvGrpSpPr/>
          <p:nvPr/>
        </p:nvGrpSpPr>
        <p:grpSpPr>
          <a:xfrm>
            <a:off x="1420428" y="1244900"/>
            <a:ext cx="1394795" cy="169277"/>
            <a:chOff x="1420428" y="1244900"/>
            <a:chExt cx="1394795" cy="169277"/>
          </a:xfrm>
        </p:grpSpPr>
        <p:sp>
          <p:nvSpPr>
            <p:cNvPr id="109" name="Rectangle 108">
              <a:extLst>
                <a:ext uri="{FF2B5EF4-FFF2-40B4-BE49-F238E27FC236}">
                  <a16:creationId xmlns:a16="http://schemas.microsoft.com/office/drawing/2014/main" id="{C0E2141F-B8F1-4C94-BAAB-E3627FEBB8E0}"/>
                </a:ext>
              </a:extLst>
            </p:cNvPr>
            <p:cNvSpPr/>
            <p:nvPr/>
          </p:nvSpPr>
          <p:spPr>
            <a:xfrm>
              <a:off x="1420428" y="1244900"/>
              <a:ext cx="381740" cy="14432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cxnSp>
          <p:nvCxnSpPr>
            <p:cNvPr id="110" name="Straight Connector 109">
              <a:extLst>
                <a:ext uri="{FF2B5EF4-FFF2-40B4-BE49-F238E27FC236}">
                  <a16:creationId xmlns:a16="http://schemas.microsoft.com/office/drawing/2014/main" id="{CDC82B0D-C814-43A3-A749-A2422912A203}"/>
                </a:ext>
              </a:extLst>
            </p:cNvPr>
            <p:cNvCxnSpPr/>
            <p:nvPr/>
          </p:nvCxnSpPr>
          <p:spPr>
            <a:xfrm>
              <a:off x="1802168" y="1315922"/>
              <a:ext cx="568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93B8CD19-76CF-4509-B356-1C4E1C223E69}"/>
                </a:ext>
              </a:extLst>
            </p:cNvPr>
            <p:cNvSpPr txBox="1"/>
            <p:nvPr/>
          </p:nvSpPr>
          <p:spPr>
            <a:xfrm>
              <a:off x="2408060" y="1244900"/>
              <a:ext cx="407163" cy="169277"/>
            </a:xfrm>
            <a:prstGeom prst="rect">
              <a:avLst/>
            </a:prstGeom>
            <a:noFill/>
          </p:spPr>
          <p:txBody>
            <a:bodyPr wrap="none" lIns="0" tIns="0" rIns="0" bIns="0" rtlCol="0">
              <a:spAutoFit/>
            </a:bodyPr>
            <a:lstStyle/>
            <a:p>
              <a:r>
                <a:rPr lang="en-US" sz="1100" dirty="0">
                  <a:solidFill>
                    <a:srgbClr val="0070C0"/>
                  </a:solidFill>
                </a:rPr>
                <a:t>string</a:t>
              </a:r>
            </a:p>
          </p:txBody>
        </p:sp>
      </p:grpSp>
      <p:sp>
        <p:nvSpPr>
          <p:cNvPr id="113" name="Rectangle 112">
            <a:extLst>
              <a:ext uri="{FF2B5EF4-FFF2-40B4-BE49-F238E27FC236}">
                <a16:creationId xmlns:a16="http://schemas.microsoft.com/office/drawing/2014/main" id="{27636CC2-4044-4126-BA0A-4C8184E62640}"/>
              </a:ext>
            </a:extLst>
          </p:cNvPr>
          <p:cNvSpPr/>
          <p:nvPr/>
        </p:nvSpPr>
        <p:spPr>
          <a:xfrm>
            <a:off x="550417" y="3379663"/>
            <a:ext cx="172612" cy="7793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cxnSp>
        <p:nvCxnSpPr>
          <p:cNvPr id="21" name="Straight Connector 20">
            <a:extLst>
              <a:ext uri="{FF2B5EF4-FFF2-40B4-BE49-F238E27FC236}">
                <a16:creationId xmlns:a16="http://schemas.microsoft.com/office/drawing/2014/main" id="{7EB2F206-F7B1-4BCB-9CAA-69648C31B2D0}"/>
              </a:ext>
            </a:extLst>
          </p:cNvPr>
          <p:cNvCxnSpPr/>
          <p:nvPr/>
        </p:nvCxnSpPr>
        <p:spPr>
          <a:xfrm>
            <a:off x="648070" y="3457601"/>
            <a:ext cx="0" cy="21216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FCCC738-558D-42F3-9D71-14EAB782E895}"/>
              </a:ext>
            </a:extLst>
          </p:cNvPr>
          <p:cNvSpPr txBox="1"/>
          <p:nvPr/>
        </p:nvSpPr>
        <p:spPr>
          <a:xfrm>
            <a:off x="550417" y="3808520"/>
            <a:ext cx="1314462" cy="169277"/>
          </a:xfrm>
          <a:prstGeom prst="rect">
            <a:avLst/>
          </a:prstGeom>
          <a:noFill/>
        </p:spPr>
        <p:txBody>
          <a:bodyPr wrap="none" lIns="0" tIns="0" rIns="0" bIns="0" rtlCol="0">
            <a:spAutoFit/>
          </a:bodyPr>
          <a:lstStyle/>
          <a:p>
            <a:r>
              <a:rPr lang="en-US" sz="1100" dirty="0">
                <a:solidFill>
                  <a:schemeClr val="tx2"/>
                </a:solidFill>
              </a:rPr>
              <a:t>1</a:t>
            </a:r>
            <a:r>
              <a:rPr lang="en-US" sz="1100" baseline="30000" dirty="0">
                <a:solidFill>
                  <a:schemeClr val="tx2"/>
                </a:solidFill>
              </a:rPr>
              <a:t>st</a:t>
            </a:r>
            <a:r>
              <a:rPr lang="en-US" sz="1100" dirty="0">
                <a:solidFill>
                  <a:schemeClr val="tx2"/>
                </a:solidFill>
              </a:rPr>
              <a:t> in the array list</a:t>
            </a:r>
          </a:p>
        </p:txBody>
      </p:sp>
    </p:spTree>
    <p:extLst>
      <p:ext uri="{BB962C8B-B14F-4D97-AF65-F5344CB8AC3E}">
        <p14:creationId xmlns:p14="http://schemas.microsoft.com/office/powerpoint/2010/main" val="735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3ED0C0-F4DE-46B4-8A3C-A3DB141EFA83}"/>
              </a:ext>
            </a:extLst>
          </p:cNvPr>
          <p:cNvPicPr>
            <a:picLocks noChangeAspect="1"/>
          </p:cNvPicPr>
          <p:nvPr/>
        </p:nvPicPr>
        <p:blipFill>
          <a:blip r:embed="rId3"/>
          <a:stretch>
            <a:fillRect/>
          </a:stretch>
        </p:blipFill>
        <p:spPr>
          <a:xfrm>
            <a:off x="480419" y="1200074"/>
            <a:ext cx="4861282" cy="5067300"/>
          </a:xfrm>
          <a:prstGeom prst="rect">
            <a:avLst/>
          </a:prstGeom>
        </p:spPr>
      </p:pic>
      <p:sp>
        <p:nvSpPr>
          <p:cNvPr id="5" name="Titel 4"/>
          <p:cNvSpPr>
            <a:spLocks noGrp="1"/>
          </p:cNvSpPr>
          <p:nvPr>
            <p:ph type="title"/>
          </p:nvPr>
        </p:nvSpPr>
        <p:spPr>
          <a:xfrm>
            <a:off x="480419" y="524721"/>
            <a:ext cx="11465504" cy="988500"/>
          </a:xfrm>
        </p:spPr>
        <p:txBody>
          <a:bodyPr/>
          <a:lstStyle/>
          <a:p>
            <a:r>
              <a:rPr lang="en-US" sz="3200" dirty="0"/>
              <a:t>Deployment YAML in Kubernetes</a:t>
            </a:r>
          </a:p>
        </p:txBody>
      </p:sp>
      <p:graphicFrame>
        <p:nvGraphicFramePr>
          <p:cNvPr id="50" name="Table 49">
            <a:extLst>
              <a:ext uri="{FF2B5EF4-FFF2-40B4-BE49-F238E27FC236}">
                <a16:creationId xmlns:a16="http://schemas.microsoft.com/office/drawing/2014/main" id="{013DE79D-2DC1-4F14-9E7B-70A537F12FC6}"/>
              </a:ext>
            </a:extLst>
          </p:cNvPr>
          <p:cNvGraphicFramePr>
            <a:graphicFrameLocks noGrp="1"/>
          </p:cNvGraphicFramePr>
          <p:nvPr>
            <p:extLst>
              <p:ext uri="{D42A27DB-BD31-4B8C-83A1-F6EECF244321}">
                <p14:modId xmlns:p14="http://schemas.microsoft.com/office/powerpoint/2010/main" val="812227291"/>
              </p:ext>
            </p:extLst>
          </p:nvPr>
        </p:nvGraphicFramePr>
        <p:xfrm>
          <a:off x="480419" y="771567"/>
          <a:ext cx="11291962" cy="5655866"/>
        </p:xfrm>
        <a:graphic>
          <a:graphicData uri="http://schemas.openxmlformats.org/drawingml/2006/table">
            <a:tbl>
              <a:tblPr>
                <a:tableStyleId>{5C22544A-7EE6-4342-B048-85BDC9FD1C3A}</a:tableStyleId>
              </a:tblPr>
              <a:tblGrid>
                <a:gridCol w="5645981">
                  <a:extLst>
                    <a:ext uri="{9D8B030D-6E8A-4147-A177-3AD203B41FA5}">
                      <a16:colId xmlns:a16="http://schemas.microsoft.com/office/drawing/2014/main" val="20000"/>
                    </a:ext>
                  </a:extLst>
                </a:gridCol>
                <a:gridCol w="5645981">
                  <a:extLst>
                    <a:ext uri="{9D8B030D-6E8A-4147-A177-3AD203B41FA5}">
                      <a16:colId xmlns:a16="http://schemas.microsoft.com/office/drawing/2014/main" val="567160222"/>
                    </a:ext>
                  </a:extLst>
                </a:gridCol>
              </a:tblGrid>
              <a:tr h="387273">
                <a:tc>
                  <a:txBody>
                    <a:bodyPr/>
                    <a:lstStyle/>
                    <a:p>
                      <a:pPr algn="just"/>
                      <a:endParaRPr lang="en-US" sz="1100" b="1" kern="1200" dirty="0">
                        <a:solidFill>
                          <a:schemeClr val="accent1"/>
                        </a:solidFill>
                        <a:latin typeface="+mn-lt"/>
                        <a:ea typeface="+mn-ea"/>
                        <a:cs typeface="+mn-cs"/>
                      </a:endParaRPr>
                    </a:p>
                  </a:txBody>
                  <a:tcPr marL="0" marR="3429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45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endParaRPr lang="en-US" sz="1100" b="1" kern="1200" dirty="0">
                        <a:solidFill>
                          <a:schemeClr val="accent1"/>
                        </a:solidFill>
                        <a:latin typeface="+mn-lt"/>
                        <a:ea typeface="+mn-ea"/>
                        <a:cs typeface="+mn-cs"/>
                      </a:endParaRPr>
                    </a:p>
                  </a:txBody>
                  <a:tcPr marL="0" marR="3429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45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268593">
                <a:tc>
                  <a:txBody>
                    <a:bodyPr/>
                    <a:lstStyle/>
                    <a:p>
                      <a:pPr marL="0" indent="0" algn="just">
                        <a:lnSpc>
                          <a:spcPct val="120000"/>
                        </a:lnSpc>
                        <a:spcBef>
                          <a:spcPts val="0"/>
                        </a:spcBef>
                        <a:buFont typeface="Wingdings" panose="05000000000000000000" pitchFamily="2" charset="2"/>
                        <a:buNone/>
                        <a:defRPr/>
                      </a:pPr>
                      <a:endParaRPr lang="en-US" sz="1100" kern="1200" dirty="0"/>
                    </a:p>
                  </a:txBody>
                  <a:tcPr marL="135000" marR="34290" marT="34290" marB="34290">
                    <a:lnL w="12700" cmpd="sng">
                      <a:noFill/>
                    </a:lnL>
                    <a:lnR w="12700" cmpd="sng">
                      <a:noFill/>
                    </a:lnR>
                    <a:lnT w="12700" cap="flat" cmpd="sng" algn="ctr">
                      <a:solidFill>
                        <a:srgbClr val="00645F"/>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indent="0" algn="just">
                        <a:lnSpc>
                          <a:spcPct val="120000"/>
                        </a:lnSpc>
                        <a:spcBef>
                          <a:spcPts val="0"/>
                        </a:spcBef>
                        <a:buFont typeface="Wingdings" panose="05000000000000000000" pitchFamily="2" charset="2"/>
                        <a:buNone/>
                        <a:defRPr/>
                      </a:pPr>
                      <a:endParaRPr lang="en-US" sz="1100" kern="1200" dirty="0"/>
                    </a:p>
                  </a:txBody>
                  <a:tcPr marL="135000" marR="34290" marT="34290" marB="34290">
                    <a:lnL w="12700" cmpd="sng">
                      <a:noFill/>
                    </a:lnL>
                    <a:lnR w="12700" cmpd="sng">
                      <a:noFill/>
                    </a:lnR>
                    <a:lnT w="12700" cap="flat" cmpd="sng" algn="ctr">
                      <a:solidFill>
                        <a:srgbClr val="00645F"/>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 name="Slide Number Placeholder 2">
            <a:extLst>
              <a:ext uri="{FF2B5EF4-FFF2-40B4-BE49-F238E27FC236}">
                <a16:creationId xmlns:a16="http://schemas.microsoft.com/office/drawing/2014/main" id="{767A3902-B526-495C-8BB8-9E4C07E79DC6}"/>
              </a:ext>
            </a:extLst>
          </p:cNvPr>
          <p:cNvSpPr>
            <a:spLocks noGrp="1"/>
          </p:cNvSpPr>
          <p:nvPr>
            <p:ph type="sldNum" sz="quarter" idx="11"/>
          </p:nvPr>
        </p:nvSpPr>
        <p:spPr/>
        <p:txBody>
          <a:bodyPr/>
          <a:lstStyle/>
          <a:p>
            <a:fld id="{64EFF315-FA4E-4084-ACCF-A94C350B883E}" type="slidenum">
              <a:rPr lang="en-US" smtClean="0"/>
              <a:pPr/>
              <a:t>6</a:t>
            </a:fld>
            <a:endParaRPr lang="en-US" dirty="0"/>
          </a:p>
        </p:txBody>
      </p:sp>
      <p:graphicFrame>
        <p:nvGraphicFramePr>
          <p:cNvPr id="8" name="Table 7">
            <a:extLst>
              <a:ext uri="{FF2B5EF4-FFF2-40B4-BE49-F238E27FC236}">
                <a16:creationId xmlns:a16="http://schemas.microsoft.com/office/drawing/2014/main" id="{1042B7A0-7D48-4EE2-B64F-01A2F7365FF5}"/>
              </a:ext>
            </a:extLst>
          </p:cNvPr>
          <p:cNvGraphicFramePr>
            <a:graphicFrameLocks noGrp="1"/>
          </p:cNvGraphicFramePr>
          <p:nvPr/>
        </p:nvGraphicFramePr>
        <p:xfrm>
          <a:off x="5515243" y="1389227"/>
          <a:ext cx="4631934" cy="2225040"/>
        </p:xfrm>
        <a:graphic>
          <a:graphicData uri="http://schemas.openxmlformats.org/drawingml/2006/table">
            <a:tbl>
              <a:tblPr firstRow="1" bandRow="1">
                <a:tableStyleId>{5C22544A-7EE6-4342-B048-85BDC9FD1C3A}</a:tableStyleId>
              </a:tblPr>
              <a:tblGrid>
                <a:gridCol w="2315967">
                  <a:extLst>
                    <a:ext uri="{9D8B030D-6E8A-4147-A177-3AD203B41FA5}">
                      <a16:colId xmlns:a16="http://schemas.microsoft.com/office/drawing/2014/main" val="556358557"/>
                    </a:ext>
                  </a:extLst>
                </a:gridCol>
                <a:gridCol w="2315967">
                  <a:extLst>
                    <a:ext uri="{9D8B030D-6E8A-4147-A177-3AD203B41FA5}">
                      <a16:colId xmlns:a16="http://schemas.microsoft.com/office/drawing/2014/main" val="2088897624"/>
                    </a:ext>
                  </a:extLst>
                </a:gridCol>
              </a:tblGrid>
              <a:tr h="370840">
                <a:tc>
                  <a:txBody>
                    <a:bodyPr/>
                    <a:lstStyle/>
                    <a:p>
                      <a:r>
                        <a:rPr lang="en-US" dirty="0"/>
                        <a:t>Kind</a:t>
                      </a:r>
                    </a:p>
                  </a:txBody>
                  <a:tcPr/>
                </a:tc>
                <a:tc>
                  <a:txBody>
                    <a:bodyPr/>
                    <a:lstStyle/>
                    <a:p>
                      <a:r>
                        <a:rPr lang="en-US" dirty="0"/>
                        <a:t>Version</a:t>
                      </a:r>
                    </a:p>
                  </a:txBody>
                  <a:tcPr/>
                </a:tc>
                <a:extLst>
                  <a:ext uri="{0D108BD9-81ED-4DB2-BD59-A6C34878D82A}">
                    <a16:rowId xmlns:a16="http://schemas.microsoft.com/office/drawing/2014/main" val="3081571108"/>
                  </a:ext>
                </a:extLst>
              </a:tr>
              <a:tr h="370840">
                <a:tc>
                  <a:txBody>
                    <a:bodyPr/>
                    <a:lstStyle/>
                    <a:p>
                      <a:r>
                        <a:rPr lang="en-US" dirty="0"/>
                        <a:t>Pod</a:t>
                      </a:r>
                    </a:p>
                  </a:txBody>
                  <a:tcPr/>
                </a:tc>
                <a:tc>
                  <a:txBody>
                    <a:bodyPr/>
                    <a:lstStyle/>
                    <a:p>
                      <a:r>
                        <a:rPr lang="en-US" dirty="0"/>
                        <a:t>v1</a:t>
                      </a:r>
                    </a:p>
                  </a:txBody>
                  <a:tcPr/>
                </a:tc>
                <a:extLst>
                  <a:ext uri="{0D108BD9-81ED-4DB2-BD59-A6C34878D82A}">
                    <a16:rowId xmlns:a16="http://schemas.microsoft.com/office/drawing/2014/main" val="69598967"/>
                  </a:ext>
                </a:extLst>
              </a:tr>
              <a:tr h="370840">
                <a:tc>
                  <a:txBody>
                    <a:bodyPr/>
                    <a:lstStyle/>
                    <a:p>
                      <a:r>
                        <a:rPr lang="en-US" dirty="0"/>
                        <a:t>Service</a:t>
                      </a:r>
                    </a:p>
                  </a:txBody>
                  <a:tcPr/>
                </a:tc>
                <a:tc>
                  <a:txBody>
                    <a:bodyPr/>
                    <a:lstStyle/>
                    <a:p>
                      <a:r>
                        <a:rPr lang="en-US" dirty="0"/>
                        <a:t>v1</a:t>
                      </a:r>
                    </a:p>
                  </a:txBody>
                  <a:tcPr/>
                </a:tc>
                <a:extLst>
                  <a:ext uri="{0D108BD9-81ED-4DB2-BD59-A6C34878D82A}">
                    <a16:rowId xmlns:a16="http://schemas.microsoft.com/office/drawing/2014/main" val="2602501640"/>
                  </a:ext>
                </a:extLst>
              </a:tr>
              <a:tr h="370840">
                <a:tc>
                  <a:txBody>
                    <a:bodyPr/>
                    <a:lstStyle/>
                    <a:p>
                      <a:r>
                        <a:rPr lang="en-US" dirty="0"/>
                        <a:t>ReplicaSet</a:t>
                      </a:r>
                    </a:p>
                  </a:txBody>
                  <a:tcPr/>
                </a:tc>
                <a:tc>
                  <a:txBody>
                    <a:bodyPr/>
                    <a:lstStyle/>
                    <a:p>
                      <a:r>
                        <a:rPr lang="en-US" dirty="0"/>
                        <a:t>apps/v1</a:t>
                      </a:r>
                    </a:p>
                  </a:txBody>
                  <a:tcPr/>
                </a:tc>
                <a:extLst>
                  <a:ext uri="{0D108BD9-81ED-4DB2-BD59-A6C34878D82A}">
                    <a16:rowId xmlns:a16="http://schemas.microsoft.com/office/drawing/2014/main" val="445060490"/>
                  </a:ext>
                </a:extLst>
              </a:tr>
              <a:tr h="370840">
                <a:tc>
                  <a:txBody>
                    <a:bodyPr/>
                    <a:lstStyle/>
                    <a:p>
                      <a:r>
                        <a:rPr lang="en-US" dirty="0"/>
                        <a:t>Deployment</a:t>
                      </a:r>
                    </a:p>
                  </a:txBody>
                  <a:tcPr/>
                </a:tc>
                <a:tc>
                  <a:txBody>
                    <a:bodyPr/>
                    <a:lstStyle/>
                    <a:p>
                      <a:r>
                        <a:rPr lang="en-US" dirty="0"/>
                        <a:t>apps/v1</a:t>
                      </a:r>
                    </a:p>
                  </a:txBody>
                  <a:tcPr/>
                </a:tc>
                <a:extLst>
                  <a:ext uri="{0D108BD9-81ED-4DB2-BD59-A6C34878D82A}">
                    <a16:rowId xmlns:a16="http://schemas.microsoft.com/office/drawing/2014/main" val="2948942775"/>
                  </a:ext>
                </a:extLst>
              </a:tr>
              <a:tr h="370840">
                <a:tc>
                  <a:txBody>
                    <a:bodyPr/>
                    <a:lstStyle/>
                    <a:p>
                      <a:r>
                        <a:rPr lang="en-US" dirty="0" err="1"/>
                        <a:t>ConfigMap</a:t>
                      </a:r>
                      <a:endParaRPr lang="en-US" dirty="0"/>
                    </a:p>
                  </a:txBody>
                  <a:tcPr/>
                </a:tc>
                <a:tc>
                  <a:txBody>
                    <a:bodyPr/>
                    <a:lstStyle/>
                    <a:p>
                      <a:r>
                        <a:rPr lang="en-US" dirty="0"/>
                        <a:t>v1</a:t>
                      </a:r>
                    </a:p>
                  </a:txBody>
                  <a:tcPr/>
                </a:tc>
                <a:extLst>
                  <a:ext uri="{0D108BD9-81ED-4DB2-BD59-A6C34878D82A}">
                    <a16:rowId xmlns:a16="http://schemas.microsoft.com/office/drawing/2014/main" val="1134127818"/>
                  </a:ext>
                </a:extLst>
              </a:tr>
            </a:tbl>
          </a:graphicData>
        </a:graphic>
      </p:graphicFrame>
      <p:sp>
        <p:nvSpPr>
          <p:cNvPr id="101" name="Rectangle 100">
            <a:extLst>
              <a:ext uri="{FF2B5EF4-FFF2-40B4-BE49-F238E27FC236}">
                <a16:creationId xmlns:a16="http://schemas.microsoft.com/office/drawing/2014/main" id="{926B09FF-211A-4CC5-8935-14F85BF457A8}"/>
              </a:ext>
            </a:extLst>
          </p:cNvPr>
          <p:cNvSpPr/>
          <p:nvPr/>
        </p:nvSpPr>
        <p:spPr>
          <a:xfrm>
            <a:off x="480419" y="1836991"/>
            <a:ext cx="3044113" cy="284153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cxnSp>
        <p:nvCxnSpPr>
          <p:cNvPr id="102" name="Straight Connector 101">
            <a:extLst>
              <a:ext uri="{FF2B5EF4-FFF2-40B4-BE49-F238E27FC236}">
                <a16:creationId xmlns:a16="http://schemas.microsoft.com/office/drawing/2014/main" id="{FF076BC2-63C8-484E-B5D7-D45DF124A936}"/>
              </a:ext>
            </a:extLst>
          </p:cNvPr>
          <p:cNvCxnSpPr>
            <a:cxnSpLocks/>
          </p:cNvCxnSpPr>
          <p:nvPr/>
        </p:nvCxnSpPr>
        <p:spPr>
          <a:xfrm>
            <a:off x="3524533" y="2852592"/>
            <a:ext cx="20696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7C80FB6E-7354-4A24-B5F5-D103B2F125A4}"/>
              </a:ext>
            </a:extLst>
          </p:cNvPr>
          <p:cNvSpPr txBox="1"/>
          <p:nvPr/>
        </p:nvSpPr>
        <p:spPr>
          <a:xfrm>
            <a:off x="3822372" y="2743552"/>
            <a:ext cx="719749" cy="169277"/>
          </a:xfrm>
          <a:prstGeom prst="rect">
            <a:avLst/>
          </a:prstGeom>
          <a:noFill/>
        </p:spPr>
        <p:txBody>
          <a:bodyPr wrap="none" lIns="0" tIns="0" rIns="0" bIns="0" rtlCol="0">
            <a:spAutoFit/>
          </a:bodyPr>
          <a:lstStyle/>
          <a:p>
            <a:r>
              <a:rPr lang="en-US" sz="1100" dirty="0">
                <a:solidFill>
                  <a:srgbClr val="0070C0"/>
                </a:solidFill>
              </a:rPr>
              <a:t>Dictionary</a:t>
            </a:r>
          </a:p>
        </p:txBody>
      </p:sp>
      <p:sp>
        <p:nvSpPr>
          <p:cNvPr id="109" name="Rectangle 108">
            <a:extLst>
              <a:ext uri="{FF2B5EF4-FFF2-40B4-BE49-F238E27FC236}">
                <a16:creationId xmlns:a16="http://schemas.microsoft.com/office/drawing/2014/main" id="{C0E2141F-B8F1-4C94-BAAB-E3627FEBB8E0}"/>
              </a:ext>
            </a:extLst>
          </p:cNvPr>
          <p:cNvSpPr/>
          <p:nvPr/>
        </p:nvSpPr>
        <p:spPr>
          <a:xfrm>
            <a:off x="480419" y="1459232"/>
            <a:ext cx="1238129" cy="13763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cxnSp>
        <p:nvCxnSpPr>
          <p:cNvPr id="110" name="Straight Connector 109">
            <a:extLst>
              <a:ext uri="{FF2B5EF4-FFF2-40B4-BE49-F238E27FC236}">
                <a16:creationId xmlns:a16="http://schemas.microsoft.com/office/drawing/2014/main" id="{CDC82B0D-C814-43A3-A749-A2422912A203}"/>
              </a:ext>
            </a:extLst>
          </p:cNvPr>
          <p:cNvCxnSpPr>
            <a:cxnSpLocks/>
          </p:cNvCxnSpPr>
          <p:nvPr/>
        </p:nvCxnSpPr>
        <p:spPr>
          <a:xfrm flipV="1">
            <a:off x="1616478" y="1531395"/>
            <a:ext cx="52313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93B8CD19-76CF-4509-B356-1C4E1C223E69}"/>
              </a:ext>
            </a:extLst>
          </p:cNvPr>
          <p:cNvSpPr txBox="1"/>
          <p:nvPr/>
        </p:nvSpPr>
        <p:spPr>
          <a:xfrm>
            <a:off x="2180456" y="1459231"/>
            <a:ext cx="597933" cy="245096"/>
          </a:xfrm>
          <a:prstGeom prst="rect">
            <a:avLst/>
          </a:prstGeom>
          <a:noFill/>
        </p:spPr>
        <p:txBody>
          <a:bodyPr wrap="none" lIns="0" tIns="0" rIns="0" bIns="0" rtlCol="0">
            <a:spAutoFit/>
          </a:bodyPr>
          <a:lstStyle/>
          <a:p>
            <a:r>
              <a:rPr lang="en-US" sz="1100" dirty="0">
                <a:solidFill>
                  <a:srgbClr val="0070C0"/>
                </a:solidFill>
              </a:rPr>
              <a:t>string</a:t>
            </a:r>
          </a:p>
        </p:txBody>
      </p:sp>
      <p:sp>
        <p:nvSpPr>
          <p:cNvPr id="115" name="TextBox 114">
            <a:extLst>
              <a:ext uri="{FF2B5EF4-FFF2-40B4-BE49-F238E27FC236}">
                <a16:creationId xmlns:a16="http://schemas.microsoft.com/office/drawing/2014/main" id="{219E7D2E-F8A7-440A-9263-0371BCA6FC8B}"/>
              </a:ext>
            </a:extLst>
          </p:cNvPr>
          <p:cNvSpPr txBox="1"/>
          <p:nvPr/>
        </p:nvSpPr>
        <p:spPr>
          <a:xfrm>
            <a:off x="625103" y="3641391"/>
            <a:ext cx="686085" cy="92333"/>
          </a:xfrm>
          <a:prstGeom prst="rect">
            <a:avLst/>
          </a:prstGeom>
          <a:noFill/>
        </p:spPr>
        <p:txBody>
          <a:bodyPr wrap="none" lIns="0" tIns="0" rIns="0" bIns="0" rtlCol="0">
            <a:spAutoFit/>
          </a:bodyPr>
          <a:lstStyle/>
          <a:p>
            <a:r>
              <a:rPr lang="en-US" sz="600" dirty="0">
                <a:solidFill>
                  <a:srgbClr val="0070C0"/>
                </a:solidFill>
              </a:rPr>
              <a:t>1</a:t>
            </a:r>
            <a:r>
              <a:rPr lang="en-US" sz="600" baseline="30000" dirty="0">
                <a:solidFill>
                  <a:srgbClr val="0070C0"/>
                </a:solidFill>
              </a:rPr>
              <a:t>st</a:t>
            </a:r>
            <a:r>
              <a:rPr lang="en-US" sz="600" dirty="0">
                <a:solidFill>
                  <a:srgbClr val="0070C0"/>
                </a:solidFill>
              </a:rPr>
              <a:t> item in the list</a:t>
            </a:r>
          </a:p>
        </p:txBody>
      </p:sp>
      <p:sp>
        <p:nvSpPr>
          <p:cNvPr id="30" name="Rectangle 29">
            <a:extLst>
              <a:ext uri="{FF2B5EF4-FFF2-40B4-BE49-F238E27FC236}">
                <a16:creationId xmlns:a16="http://schemas.microsoft.com/office/drawing/2014/main" id="{D4BC0D2B-FE37-48F9-8917-D056A302414E}"/>
              </a:ext>
            </a:extLst>
          </p:cNvPr>
          <p:cNvSpPr/>
          <p:nvPr/>
        </p:nvSpPr>
        <p:spPr>
          <a:xfrm>
            <a:off x="1384915" y="1222562"/>
            <a:ext cx="568171" cy="18799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cxnSp>
        <p:nvCxnSpPr>
          <p:cNvPr id="31" name="Straight Connector 30">
            <a:extLst>
              <a:ext uri="{FF2B5EF4-FFF2-40B4-BE49-F238E27FC236}">
                <a16:creationId xmlns:a16="http://schemas.microsoft.com/office/drawing/2014/main" id="{DFB9A16C-BC23-4910-80BA-F4A17F43B335}"/>
              </a:ext>
            </a:extLst>
          </p:cNvPr>
          <p:cNvCxnSpPr/>
          <p:nvPr/>
        </p:nvCxnSpPr>
        <p:spPr>
          <a:xfrm>
            <a:off x="1789458" y="1311058"/>
            <a:ext cx="568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E4C20FF-1C8C-4A92-8FE1-CB0DBAC4BBD6}"/>
              </a:ext>
            </a:extLst>
          </p:cNvPr>
          <p:cNvSpPr txBox="1"/>
          <p:nvPr/>
        </p:nvSpPr>
        <p:spPr>
          <a:xfrm>
            <a:off x="2396599" y="1241277"/>
            <a:ext cx="407163" cy="169277"/>
          </a:xfrm>
          <a:prstGeom prst="rect">
            <a:avLst/>
          </a:prstGeom>
          <a:noFill/>
        </p:spPr>
        <p:txBody>
          <a:bodyPr wrap="none" lIns="0" tIns="0" rIns="0" bIns="0" rtlCol="0">
            <a:spAutoFit/>
          </a:bodyPr>
          <a:lstStyle/>
          <a:p>
            <a:r>
              <a:rPr lang="en-US" sz="1100" dirty="0">
                <a:solidFill>
                  <a:srgbClr val="0070C0"/>
                </a:solidFill>
              </a:rPr>
              <a:t>string</a:t>
            </a:r>
          </a:p>
        </p:txBody>
      </p:sp>
      <p:sp>
        <p:nvSpPr>
          <p:cNvPr id="35" name="Rectangle 34">
            <a:extLst>
              <a:ext uri="{FF2B5EF4-FFF2-40B4-BE49-F238E27FC236}">
                <a16:creationId xmlns:a16="http://schemas.microsoft.com/office/drawing/2014/main" id="{5675955C-6E20-4429-AAEA-BB7C7373F604}"/>
              </a:ext>
            </a:extLst>
          </p:cNvPr>
          <p:cNvSpPr/>
          <p:nvPr/>
        </p:nvSpPr>
        <p:spPr>
          <a:xfrm>
            <a:off x="802905" y="4977015"/>
            <a:ext cx="1016566" cy="16927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cxnSp>
        <p:nvCxnSpPr>
          <p:cNvPr id="36" name="Straight Connector 35">
            <a:extLst>
              <a:ext uri="{FF2B5EF4-FFF2-40B4-BE49-F238E27FC236}">
                <a16:creationId xmlns:a16="http://schemas.microsoft.com/office/drawing/2014/main" id="{1F632A7D-9DE8-49E4-A074-3CB70B4C424E}"/>
              </a:ext>
            </a:extLst>
          </p:cNvPr>
          <p:cNvCxnSpPr/>
          <p:nvPr/>
        </p:nvCxnSpPr>
        <p:spPr>
          <a:xfrm>
            <a:off x="1798541" y="5061653"/>
            <a:ext cx="568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B1F8BBB-E29A-4C3F-8883-A4CE35943DA4}"/>
              </a:ext>
            </a:extLst>
          </p:cNvPr>
          <p:cNvSpPr txBox="1"/>
          <p:nvPr/>
        </p:nvSpPr>
        <p:spPr>
          <a:xfrm>
            <a:off x="2387400" y="4984121"/>
            <a:ext cx="697307" cy="169277"/>
          </a:xfrm>
          <a:prstGeom prst="rect">
            <a:avLst/>
          </a:prstGeom>
          <a:noFill/>
        </p:spPr>
        <p:txBody>
          <a:bodyPr wrap="none" lIns="0" tIns="0" rIns="0" bIns="0" rtlCol="0">
            <a:spAutoFit/>
          </a:bodyPr>
          <a:lstStyle/>
          <a:p>
            <a:r>
              <a:rPr lang="en-US" sz="1100" dirty="0">
                <a:solidFill>
                  <a:srgbClr val="0070C0"/>
                </a:solidFill>
              </a:rPr>
              <a:t>List/Array</a:t>
            </a:r>
          </a:p>
        </p:txBody>
      </p:sp>
    </p:spTree>
    <p:extLst>
      <p:ext uri="{BB962C8B-B14F-4D97-AF65-F5344CB8AC3E}">
        <p14:creationId xmlns:p14="http://schemas.microsoft.com/office/powerpoint/2010/main" val="120677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480419" y="524721"/>
            <a:ext cx="11465504" cy="988500"/>
          </a:xfrm>
        </p:spPr>
        <p:txBody>
          <a:bodyPr/>
          <a:lstStyle/>
          <a:p>
            <a:r>
              <a:rPr lang="en-US" sz="3200" dirty="0"/>
              <a:t>Service YAML in Kubernetes</a:t>
            </a:r>
          </a:p>
        </p:txBody>
      </p:sp>
      <p:graphicFrame>
        <p:nvGraphicFramePr>
          <p:cNvPr id="50" name="Table 49">
            <a:extLst>
              <a:ext uri="{FF2B5EF4-FFF2-40B4-BE49-F238E27FC236}">
                <a16:creationId xmlns:a16="http://schemas.microsoft.com/office/drawing/2014/main" id="{013DE79D-2DC1-4F14-9E7B-70A537F12FC6}"/>
              </a:ext>
            </a:extLst>
          </p:cNvPr>
          <p:cNvGraphicFramePr>
            <a:graphicFrameLocks noGrp="1"/>
          </p:cNvGraphicFramePr>
          <p:nvPr>
            <p:extLst>
              <p:ext uri="{D42A27DB-BD31-4B8C-83A1-F6EECF244321}">
                <p14:modId xmlns:p14="http://schemas.microsoft.com/office/powerpoint/2010/main" val="2240230411"/>
              </p:ext>
            </p:extLst>
          </p:nvPr>
        </p:nvGraphicFramePr>
        <p:xfrm>
          <a:off x="215077" y="771567"/>
          <a:ext cx="11557304" cy="5655866"/>
        </p:xfrm>
        <a:graphic>
          <a:graphicData uri="http://schemas.openxmlformats.org/drawingml/2006/table">
            <a:tbl>
              <a:tblPr>
                <a:tableStyleId>{5C22544A-7EE6-4342-B048-85BDC9FD1C3A}</a:tableStyleId>
              </a:tblPr>
              <a:tblGrid>
                <a:gridCol w="5778652">
                  <a:extLst>
                    <a:ext uri="{9D8B030D-6E8A-4147-A177-3AD203B41FA5}">
                      <a16:colId xmlns:a16="http://schemas.microsoft.com/office/drawing/2014/main" val="20000"/>
                    </a:ext>
                  </a:extLst>
                </a:gridCol>
                <a:gridCol w="5778652">
                  <a:extLst>
                    <a:ext uri="{9D8B030D-6E8A-4147-A177-3AD203B41FA5}">
                      <a16:colId xmlns:a16="http://schemas.microsoft.com/office/drawing/2014/main" val="567160222"/>
                    </a:ext>
                  </a:extLst>
                </a:gridCol>
              </a:tblGrid>
              <a:tr h="387273">
                <a:tc>
                  <a:txBody>
                    <a:bodyPr/>
                    <a:lstStyle/>
                    <a:p>
                      <a:pPr algn="just"/>
                      <a:endParaRPr lang="en-US" sz="1100" b="1" kern="1200" dirty="0">
                        <a:solidFill>
                          <a:schemeClr val="accent1"/>
                        </a:solidFill>
                        <a:latin typeface="+mn-lt"/>
                        <a:ea typeface="+mn-ea"/>
                        <a:cs typeface="+mn-cs"/>
                      </a:endParaRPr>
                    </a:p>
                  </a:txBody>
                  <a:tcPr marL="0" marR="3429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45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endParaRPr lang="en-US" sz="1100" b="1" kern="1200" dirty="0">
                        <a:solidFill>
                          <a:schemeClr val="accent1"/>
                        </a:solidFill>
                        <a:latin typeface="+mn-lt"/>
                        <a:ea typeface="+mn-ea"/>
                        <a:cs typeface="+mn-cs"/>
                      </a:endParaRPr>
                    </a:p>
                  </a:txBody>
                  <a:tcPr marL="0" marR="3429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45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268593">
                <a:tc>
                  <a:txBody>
                    <a:bodyPr/>
                    <a:lstStyle/>
                    <a:p>
                      <a:pPr marL="0" indent="0" algn="just">
                        <a:lnSpc>
                          <a:spcPct val="120000"/>
                        </a:lnSpc>
                        <a:spcBef>
                          <a:spcPts val="0"/>
                        </a:spcBef>
                        <a:buFont typeface="Wingdings" panose="05000000000000000000" pitchFamily="2" charset="2"/>
                        <a:buNone/>
                        <a:defRPr/>
                      </a:pPr>
                      <a:endParaRPr lang="en-US" sz="1100" kern="1200" dirty="0"/>
                    </a:p>
                  </a:txBody>
                  <a:tcPr marL="135000" marR="34290" marT="34290" marB="34290">
                    <a:lnL w="12700" cmpd="sng">
                      <a:noFill/>
                    </a:lnL>
                    <a:lnR w="12700" cmpd="sng">
                      <a:noFill/>
                    </a:lnR>
                    <a:lnT w="12700" cap="flat" cmpd="sng" algn="ctr">
                      <a:solidFill>
                        <a:srgbClr val="00645F"/>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indent="0" algn="just">
                        <a:lnSpc>
                          <a:spcPct val="120000"/>
                        </a:lnSpc>
                        <a:spcBef>
                          <a:spcPts val="0"/>
                        </a:spcBef>
                        <a:buFont typeface="Wingdings" panose="05000000000000000000" pitchFamily="2" charset="2"/>
                        <a:buNone/>
                        <a:defRPr/>
                      </a:pPr>
                      <a:endParaRPr lang="en-US" sz="1100" kern="1200" dirty="0"/>
                    </a:p>
                  </a:txBody>
                  <a:tcPr marL="135000" marR="34290" marT="34290" marB="34290">
                    <a:lnL w="12700" cmpd="sng">
                      <a:noFill/>
                    </a:lnL>
                    <a:lnR w="12700" cmpd="sng">
                      <a:noFill/>
                    </a:lnR>
                    <a:lnT w="12700" cap="flat" cmpd="sng" algn="ctr">
                      <a:solidFill>
                        <a:srgbClr val="00645F"/>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 name="Slide Number Placeholder 2">
            <a:extLst>
              <a:ext uri="{FF2B5EF4-FFF2-40B4-BE49-F238E27FC236}">
                <a16:creationId xmlns:a16="http://schemas.microsoft.com/office/drawing/2014/main" id="{767A3902-B526-495C-8BB8-9E4C07E79DC6}"/>
              </a:ext>
            </a:extLst>
          </p:cNvPr>
          <p:cNvSpPr>
            <a:spLocks noGrp="1"/>
          </p:cNvSpPr>
          <p:nvPr>
            <p:ph type="sldNum" sz="quarter" idx="11"/>
          </p:nvPr>
        </p:nvSpPr>
        <p:spPr/>
        <p:txBody>
          <a:bodyPr/>
          <a:lstStyle/>
          <a:p>
            <a:fld id="{64EFF315-FA4E-4084-ACCF-A94C350B883E}" type="slidenum">
              <a:rPr lang="en-US" smtClean="0"/>
              <a:pPr/>
              <a:t>7</a:t>
            </a:fld>
            <a:endParaRPr lang="en-US" dirty="0"/>
          </a:p>
        </p:txBody>
      </p:sp>
      <p:graphicFrame>
        <p:nvGraphicFramePr>
          <p:cNvPr id="8" name="Table 7">
            <a:extLst>
              <a:ext uri="{FF2B5EF4-FFF2-40B4-BE49-F238E27FC236}">
                <a16:creationId xmlns:a16="http://schemas.microsoft.com/office/drawing/2014/main" id="{1042B7A0-7D48-4EE2-B64F-01A2F7365FF5}"/>
              </a:ext>
            </a:extLst>
          </p:cNvPr>
          <p:cNvGraphicFramePr>
            <a:graphicFrameLocks noGrp="1"/>
          </p:cNvGraphicFramePr>
          <p:nvPr/>
        </p:nvGraphicFramePr>
        <p:xfrm>
          <a:off x="5515243" y="1389227"/>
          <a:ext cx="4631934" cy="2225040"/>
        </p:xfrm>
        <a:graphic>
          <a:graphicData uri="http://schemas.openxmlformats.org/drawingml/2006/table">
            <a:tbl>
              <a:tblPr firstRow="1" bandRow="1">
                <a:tableStyleId>{5C22544A-7EE6-4342-B048-85BDC9FD1C3A}</a:tableStyleId>
              </a:tblPr>
              <a:tblGrid>
                <a:gridCol w="2315967">
                  <a:extLst>
                    <a:ext uri="{9D8B030D-6E8A-4147-A177-3AD203B41FA5}">
                      <a16:colId xmlns:a16="http://schemas.microsoft.com/office/drawing/2014/main" val="556358557"/>
                    </a:ext>
                  </a:extLst>
                </a:gridCol>
                <a:gridCol w="2315967">
                  <a:extLst>
                    <a:ext uri="{9D8B030D-6E8A-4147-A177-3AD203B41FA5}">
                      <a16:colId xmlns:a16="http://schemas.microsoft.com/office/drawing/2014/main" val="2088897624"/>
                    </a:ext>
                  </a:extLst>
                </a:gridCol>
              </a:tblGrid>
              <a:tr h="370840">
                <a:tc>
                  <a:txBody>
                    <a:bodyPr/>
                    <a:lstStyle/>
                    <a:p>
                      <a:r>
                        <a:rPr lang="en-US" dirty="0"/>
                        <a:t>Kind</a:t>
                      </a:r>
                    </a:p>
                  </a:txBody>
                  <a:tcPr/>
                </a:tc>
                <a:tc>
                  <a:txBody>
                    <a:bodyPr/>
                    <a:lstStyle/>
                    <a:p>
                      <a:r>
                        <a:rPr lang="en-US" dirty="0"/>
                        <a:t>Version</a:t>
                      </a:r>
                    </a:p>
                  </a:txBody>
                  <a:tcPr/>
                </a:tc>
                <a:extLst>
                  <a:ext uri="{0D108BD9-81ED-4DB2-BD59-A6C34878D82A}">
                    <a16:rowId xmlns:a16="http://schemas.microsoft.com/office/drawing/2014/main" val="3081571108"/>
                  </a:ext>
                </a:extLst>
              </a:tr>
              <a:tr h="370840">
                <a:tc>
                  <a:txBody>
                    <a:bodyPr/>
                    <a:lstStyle/>
                    <a:p>
                      <a:r>
                        <a:rPr lang="en-US" dirty="0"/>
                        <a:t>Pod</a:t>
                      </a:r>
                    </a:p>
                  </a:txBody>
                  <a:tcPr/>
                </a:tc>
                <a:tc>
                  <a:txBody>
                    <a:bodyPr/>
                    <a:lstStyle/>
                    <a:p>
                      <a:r>
                        <a:rPr lang="en-US" dirty="0"/>
                        <a:t>v1</a:t>
                      </a:r>
                    </a:p>
                  </a:txBody>
                  <a:tcPr/>
                </a:tc>
                <a:extLst>
                  <a:ext uri="{0D108BD9-81ED-4DB2-BD59-A6C34878D82A}">
                    <a16:rowId xmlns:a16="http://schemas.microsoft.com/office/drawing/2014/main" val="69598967"/>
                  </a:ext>
                </a:extLst>
              </a:tr>
              <a:tr h="370840">
                <a:tc>
                  <a:txBody>
                    <a:bodyPr/>
                    <a:lstStyle/>
                    <a:p>
                      <a:r>
                        <a:rPr lang="en-US" dirty="0"/>
                        <a:t>Service</a:t>
                      </a:r>
                    </a:p>
                  </a:txBody>
                  <a:tcPr/>
                </a:tc>
                <a:tc>
                  <a:txBody>
                    <a:bodyPr/>
                    <a:lstStyle/>
                    <a:p>
                      <a:r>
                        <a:rPr lang="en-US" dirty="0"/>
                        <a:t>v1</a:t>
                      </a:r>
                    </a:p>
                  </a:txBody>
                  <a:tcPr/>
                </a:tc>
                <a:extLst>
                  <a:ext uri="{0D108BD9-81ED-4DB2-BD59-A6C34878D82A}">
                    <a16:rowId xmlns:a16="http://schemas.microsoft.com/office/drawing/2014/main" val="2602501640"/>
                  </a:ext>
                </a:extLst>
              </a:tr>
              <a:tr h="370840">
                <a:tc>
                  <a:txBody>
                    <a:bodyPr/>
                    <a:lstStyle/>
                    <a:p>
                      <a:r>
                        <a:rPr lang="en-US" dirty="0"/>
                        <a:t>ReplicaSet</a:t>
                      </a:r>
                    </a:p>
                  </a:txBody>
                  <a:tcPr/>
                </a:tc>
                <a:tc>
                  <a:txBody>
                    <a:bodyPr/>
                    <a:lstStyle/>
                    <a:p>
                      <a:r>
                        <a:rPr lang="en-US" dirty="0"/>
                        <a:t>apps/v1</a:t>
                      </a:r>
                    </a:p>
                  </a:txBody>
                  <a:tcPr/>
                </a:tc>
                <a:extLst>
                  <a:ext uri="{0D108BD9-81ED-4DB2-BD59-A6C34878D82A}">
                    <a16:rowId xmlns:a16="http://schemas.microsoft.com/office/drawing/2014/main" val="445060490"/>
                  </a:ext>
                </a:extLst>
              </a:tr>
              <a:tr h="370840">
                <a:tc>
                  <a:txBody>
                    <a:bodyPr/>
                    <a:lstStyle/>
                    <a:p>
                      <a:r>
                        <a:rPr lang="en-US" dirty="0"/>
                        <a:t>Deployment</a:t>
                      </a:r>
                    </a:p>
                  </a:txBody>
                  <a:tcPr/>
                </a:tc>
                <a:tc>
                  <a:txBody>
                    <a:bodyPr/>
                    <a:lstStyle/>
                    <a:p>
                      <a:r>
                        <a:rPr lang="en-US" dirty="0"/>
                        <a:t>apps/v1</a:t>
                      </a:r>
                    </a:p>
                  </a:txBody>
                  <a:tcPr/>
                </a:tc>
                <a:extLst>
                  <a:ext uri="{0D108BD9-81ED-4DB2-BD59-A6C34878D82A}">
                    <a16:rowId xmlns:a16="http://schemas.microsoft.com/office/drawing/2014/main" val="2948942775"/>
                  </a:ext>
                </a:extLst>
              </a:tr>
              <a:tr h="370840">
                <a:tc>
                  <a:txBody>
                    <a:bodyPr/>
                    <a:lstStyle/>
                    <a:p>
                      <a:r>
                        <a:rPr lang="en-US" dirty="0" err="1"/>
                        <a:t>ConfigMap</a:t>
                      </a:r>
                      <a:endParaRPr lang="en-US" dirty="0"/>
                    </a:p>
                  </a:txBody>
                  <a:tcPr/>
                </a:tc>
                <a:tc>
                  <a:txBody>
                    <a:bodyPr/>
                    <a:lstStyle/>
                    <a:p>
                      <a:r>
                        <a:rPr lang="en-US" dirty="0"/>
                        <a:t>v1</a:t>
                      </a:r>
                    </a:p>
                  </a:txBody>
                  <a:tcPr/>
                </a:tc>
                <a:extLst>
                  <a:ext uri="{0D108BD9-81ED-4DB2-BD59-A6C34878D82A}">
                    <a16:rowId xmlns:a16="http://schemas.microsoft.com/office/drawing/2014/main" val="1134127818"/>
                  </a:ext>
                </a:extLst>
              </a:tr>
            </a:tbl>
          </a:graphicData>
        </a:graphic>
      </p:graphicFrame>
      <p:grpSp>
        <p:nvGrpSpPr>
          <p:cNvPr id="21" name="Group 20">
            <a:extLst>
              <a:ext uri="{FF2B5EF4-FFF2-40B4-BE49-F238E27FC236}">
                <a16:creationId xmlns:a16="http://schemas.microsoft.com/office/drawing/2014/main" id="{46FEDB8B-E5BA-4B3F-80CF-AF09FA7A8DD2}"/>
              </a:ext>
            </a:extLst>
          </p:cNvPr>
          <p:cNvGrpSpPr/>
          <p:nvPr/>
        </p:nvGrpSpPr>
        <p:grpSpPr>
          <a:xfrm>
            <a:off x="591660" y="1225117"/>
            <a:ext cx="4031036" cy="4942723"/>
            <a:chOff x="5234681" y="3689390"/>
            <a:chExt cx="4031036" cy="5029200"/>
          </a:xfrm>
        </p:grpSpPr>
        <p:pic>
          <p:nvPicPr>
            <p:cNvPr id="27" name="Picture 26">
              <a:extLst>
                <a:ext uri="{FF2B5EF4-FFF2-40B4-BE49-F238E27FC236}">
                  <a16:creationId xmlns:a16="http://schemas.microsoft.com/office/drawing/2014/main" id="{81F13C75-E2EE-4936-B81B-174B06CF27E8}"/>
                </a:ext>
              </a:extLst>
            </p:cNvPr>
            <p:cNvPicPr>
              <a:picLocks noChangeAspect="1"/>
            </p:cNvPicPr>
            <p:nvPr/>
          </p:nvPicPr>
          <p:blipFill>
            <a:blip r:embed="rId3"/>
            <a:stretch>
              <a:fillRect/>
            </a:stretch>
          </p:blipFill>
          <p:spPr>
            <a:xfrm>
              <a:off x="5234681" y="3689390"/>
              <a:ext cx="4031036" cy="5029200"/>
            </a:xfrm>
            <a:prstGeom prst="rect">
              <a:avLst/>
            </a:prstGeom>
          </p:spPr>
        </p:pic>
        <p:sp>
          <p:nvSpPr>
            <p:cNvPr id="101" name="Rectangle 100">
              <a:extLst>
                <a:ext uri="{FF2B5EF4-FFF2-40B4-BE49-F238E27FC236}">
                  <a16:creationId xmlns:a16="http://schemas.microsoft.com/office/drawing/2014/main" id="{926B09FF-211A-4CC5-8935-14F85BF457A8}"/>
                </a:ext>
              </a:extLst>
            </p:cNvPr>
            <p:cNvSpPr/>
            <p:nvPr/>
          </p:nvSpPr>
          <p:spPr>
            <a:xfrm>
              <a:off x="5471260" y="4546847"/>
              <a:ext cx="3280558" cy="92192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cxnSp>
          <p:nvCxnSpPr>
            <p:cNvPr id="102" name="Straight Connector 101">
              <a:extLst>
                <a:ext uri="{FF2B5EF4-FFF2-40B4-BE49-F238E27FC236}">
                  <a16:creationId xmlns:a16="http://schemas.microsoft.com/office/drawing/2014/main" id="{FF076BC2-63C8-484E-B5D7-D45DF124A936}"/>
                </a:ext>
              </a:extLst>
            </p:cNvPr>
            <p:cNvCxnSpPr>
              <a:cxnSpLocks/>
            </p:cNvCxnSpPr>
            <p:nvPr/>
          </p:nvCxnSpPr>
          <p:spPr>
            <a:xfrm>
              <a:off x="8756716" y="5074867"/>
              <a:ext cx="20696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7C80FB6E-7354-4A24-B5F5-D103B2F125A4}"/>
                </a:ext>
              </a:extLst>
            </p:cNvPr>
            <p:cNvSpPr txBox="1"/>
            <p:nvPr/>
          </p:nvSpPr>
          <p:spPr>
            <a:xfrm>
              <a:off x="8988397" y="4950615"/>
              <a:ext cx="277320" cy="169277"/>
            </a:xfrm>
            <a:prstGeom prst="rect">
              <a:avLst/>
            </a:prstGeom>
            <a:noFill/>
          </p:spPr>
          <p:txBody>
            <a:bodyPr wrap="none" lIns="0" tIns="0" rIns="0" bIns="0" rtlCol="0">
              <a:spAutoFit/>
            </a:bodyPr>
            <a:lstStyle/>
            <a:p>
              <a:r>
                <a:rPr lang="en-US" sz="1100" dirty="0" err="1">
                  <a:solidFill>
                    <a:srgbClr val="0070C0"/>
                  </a:solidFill>
                </a:rPr>
                <a:t>Dict</a:t>
              </a:r>
              <a:endParaRPr lang="en-US" sz="1100" dirty="0">
                <a:solidFill>
                  <a:srgbClr val="0070C0"/>
                </a:solidFill>
              </a:endParaRPr>
            </a:p>
          </p:txBody>
        </p:sp>
        <p:sp>
          <p:nvSpPr>
            <p:cNvPr id="105" name="Rectangle 104">
              <a:extLst>
                <a:ext uri="{FF2B5EF4-FFF2-40B4-BE49-F238E27FC236}">
                  <a16:creationId xmlns:a16="http://schemas.microsoft.com/office/drawing/2014/main" id="{FF6DFDC5-6171-4298-82CC-0FB9FE6F4EFA}"/>
                </a:ext>
              </a:extLst>
            </p:cNvPr>
            <p:cNvSpPr/>
            <p:nvPr/>
          </p:nvSpPr>
          <p:spPr>
            <a:xfrm>
              <a:off x="5417765" y="5658581"/>
              <a:ext cx="1016566" cy="16927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grpSp>
          <p:nvGrpSpPr>
            <p:cNvPr id="10" name="Group 9">
              <a:extLst>
                <a:ext uri="{FF2B5EF4-FFF2-40B4-BE49-F238E27FC236}">
                  <a16:creationId xmlns:a16="http://schemas.microsoft.com/office/drawing/2014/main" id="{BA6E1555-93EF-4B6C-ABD2-C80A9C0079F6}"/>
                </a:ext>
              </a:extLst>
            </p:cNvPr>
            <p:cNvGrpSpPr/>
            <p:nvPr/>
          </p:nvGrpSpPr>
          <p:grpSpPr>
            <a:xfrm>
              <a:off x="6438677" y="5643866"/>
              <a:ext cx="1303199" cy="169277"/>
              <a:chOff x="1579725" y="3164965"/>
              <a:chExt cx="1303199" cy="169277"/>
            </a:xfrm>
          </p:grpSpPr>
          <p:cxnSp>
            <p:nvCxnSpPr>
              <p:cNvPr id="106" name="Straight Connector 105">
                <a:extLst>
                  <a:ext uri="{FF2B5EF4-FFF2-40B4-BE49-F238E27FC236}">
                    <a16:creationId xmlns:a16="http://schemas.microsoft.com/office/drawing/2014/main" id="{15488CD0-0265-4CBD-893B-366358EA94E0}"/>
                  </a:ext>
                </a:extLst>
              </p:cNvPr>
              <p:cNvCxnSpPr/>
              <p:nvPr/>
            </p:nvCxnSpPr>
            <p:spPr>
              <a:xfrm>
                <a:off x="1579725" y="3249604"/>
                <a:ext cx="568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C7D8C17-5547-4BB5-ACD2-86003F58688C}"/>
                  </a:ext>
                </a:extLst>
              </p:cNvPr>
              <p:cNvSpPr txBox="1"/>
              <p:nvPr/>
            </p:nvSpPr>
            <p:spPr>
              <a:xfrm>
                <a:off x="2185617" y="3164965"/>
                <a:ext cx="697307" cy="169277"/>
              </a:xfrm>
              <a:prstGeom prst="rect">
                <a:avLst/>
              </a:prstGeom>
              <a:noFill/>
            </p:spPr>
            <p:txBody>
              <a:bodyPr wrap="none" lIns="0" tIns="0" rIns="0" bIns="0" rtlCol="0">
                <a:spAutoFit/>
              </a:bodyPr>
              <a:lstStyle/>
              <a:p>
                <a:r>
                  <a:rPr lang="en-US" sz="1100" dirty="0">
                    <a:solidFill>
                      <a:srgbClr val="0070C0"/>
                    </a:solidFill>
                  </a:rPr>
                  <a:t>List/Array</a:t>
                </a:r>
              </a:p>
            </p:txBody>
          </p:sp>
        </p:grpSp>
        <p:sp>
          <p:nvSpPr>
            <p:cNvPr id="109" name="Rectangle 108">
              <a:extLst>
                <a:ext uri="{FF2B5EF4-FFF2-40B4-BE49-F238E27FC236}">
                  <a16:creationId xmlns:a16="http://schemas.microsoft.com/office/drawing/2014/main" id="{C0E2141F-B8F1-4C94-BAAB-E3627FEBB8E0}"/>
                </a:ext>
              </a:extLst>
            </p:cNvPr>
            <p:cNvSpPr/>
            <p:nvPr/>
          </p:nvSpPr>
          <p:spPr>
            <a:xfrm>
              <a:off x="5970712" y="4142786"/>
              <a:ext cx="927238" cy="1443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cxnSp>
          <p:nvCxnSpPr>
            <p:cNvPr id="110" name="Straight Connector 109">
              <a:extLst>
                <a:ext uri="{FF2B5EF4-FFF2-40B4-BE49-F238E27FC236}">
                  <a16:creationId xmlns:a16="http://schemas.microsoft.com/office/drawing/2014/main" id="{CDC82B0D-C814-43A3-A749-A2422912A203}"/>
                </a:ext>
              </a:extLst>
            </p:cNvPr>
            <p:cNvCxnSpPr>
              <a:cxnSpLocks/>
            </p:cNvCxnSpPr>
            <p:nvPr/>
          </p:nvCxnSpPr>
          <p:spPr>
            <a:xfrm flipV="1">
              <a:off x="6897950" y="4221036"/>
              <a:ext cx="52313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93B8CD19-76CF-4509-B356-1C4E1C223E69}"/>
                </a:ext>
              </a:extLst>
            </p:cNvPr>
            <p:cNvSpPr txBox="1"/>
            <p:nvPr/>
          </p:nvSpPr>
          <p:spPr>
            <a:xfrm>
              <a:off x="7421084" y="4142785"/>
              <a:ext cx="597933" cy="245096"/>
            </a:xfrm>
            <a:prstGeom prst="rect">
              <a:avLst/>
            </a:prstGeom>
            <a:noFill/>
          </p:spPr>
          <p:txBody>
            <a:bodyPr wrap="none" lIns="0" tIns="0" rIns="0" bIns="0" rtlCol="0">
              <a:spAutoFit/>
            </a:bodyPr>
            <a:lstStyle/>
            <a:p>
              <a:r>
                <a:rPr lang="en-US" sz="1100" dirty="0">
                  <a:solidFill>
                    <a:srgbClr val="0070C0"/>
                  </a:solidFill>
                </a:rPr>
                <a:t>string</a:t>
              </a:r>
            </a:p>
          </p:txBody>
        </p:sp>
        <p:grpSp>
          <p:nvGrpSpPr>
            <p:cNvPr id="112" name="Group 111">
              <a:extLst>
                <a:ext uri="{FF2B5EF4-FFF2-40B4-BE49-F238E27FC236}">
                  <a16:creationId xmlns:a16="http://schemas.microsoft.com/office/drawing/2014/main" id="{250AAF74-367E-4A40-962F-2A1CFB2A787D}"/>
                </a:ext>
              </a:extLst>
            </p:cNvPr>
            <p:cNvGrpSpPr/>
            <p:nvPr/>
          </p:nvGrpSpPr>
          <p:grpSpPr>
            <a:xfrm>
              <a:off x="5268124" y="5883011"/>
              <a:ext cx="724783" cy="401462"/>
              <a:chOff x="1077385" y="1244900"/>
              <a:chExt cx="724783" cy="401462"/>
            </a:xfrm>
          </p:grpSpPr>
          <p:sp>
            <p:nvSpPr>
              <p:cNvPr id="113" name="Rectangle 112">
                <a:extLst>
                  <a:ext uri="{FF2B5EF4-FFF2-40B4-BE49-F238E27FC236}">
                    <a16:creationId xmlns:a16="http://schemas.microsoft.com/office/drawing/2014/main" id="{27636CC2-4044-4126-BA0A-4C8184E62640}"/>
                  </a:ext>
                </a:extLst>
              </p:cNvPr>
              <p:cNvSpPr/>
              <p:nvPr/>
            </p:nvSpPr>
            <p:spPr>
              <a:xfrm>
                <a:off x="1420428" y="1244900"/>
                <a:ext cx="381740" cy="14432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sp>
            <p:nvSpPr>
              <p:cNvPr id="115" name="TextBox 114">
                <a:extLst>
                  <a:ext uri="{FF2B5EF4-FFF2-40B4-BE49-F238E27FC236}">
                    <a16:creationId xmlns:a16="http://schemas.microsoft.com/office/drawing/2014/main" id="{219E7D2E-F8A7-440A-9263-0371BCA6FC8B}"/>
                  </a:ext>
                </a:extLst>
              </p:cNvPr>
              <p:cNvSpPr txBox="1"/>
              <p:nvPr/>
            </p:nvSpPr>
            <p:spPr>
              <a:xfrm>
                <a:off x="1077385" y="1554029"/>
                <a:ext cx="686085" cy="92333"/>
              </a:xfrm>
              <a:prstGeom prst="rect">
                <a:avLst/>
              </a:prstGeom>
              <a:noFill/>
            </p:spPr>
            <p:txBody>
              <a:bodyPr wrap="none" lIns="0" tIns="0" rIns="0" bIns="0" rtlCol="0">
                <a:spAutoFit/>
              </a:bodyPr>
              <a:lstStyle/>
              <a:p>
                <a:r>
                  <a:rPr lang="en-US" sz="600" dirty="0">
                    <a:solidFill>
                      <a:srgbClr val="0070C0"/>
                    </a:solidFill>
                  </a:rPr>
                  <a:t>1</a:t>
                </a:r>
                <a:r>
                  <a:rPr lang="en-US" sz="600" baseline="30000" dirty="0">
                    <a:solidFill>
                      <a:srgbClr val="0070C0"/>
                    </a:solidFill>
                  </a:rPr>
                  <a:t>st</a:t>
                </a:r>
                <a:r>
                  <a:rPr lang="en-US" sz="600" dirty="0">
                    <a:solidFill>
                      <a:srgbClr val="0070C0"/>
                    </a:solidFill>
                  </a:rPr>
                  <a:t> item in the list</a:t>
                </a:r>
              </a:p>
            </p:txBody>
          </p:sp>
        </p:grpSp>
        <p:grpSp>
          <p:nvGrpSpPr>
            <p:cNvPr id="29" name="Group 28">
              <a:extLst>
                <a:ext uri="{FF2B5EF4-FFF2-40B4-BE49-F238E27FC236}">
                  <a16:creationId xmlns:a16="http://schemas.microsoft.com/office/drawing/2014/main" id="{D28DB387-28EB-4CB3-91F9-528AD216CC20}"/>
                </a:ext>
              </a:extLst>
            </p:cNvPr>
            <p:cNvGrpSpPr/>
            <p:nvPr/>
          </p:nvGrpSpPr>
          <p:grpSpPr>
            <a:xfrm>
              <a:off x="6624222" y="3927436"/>
              <a:ext cx="1394795" cy="169277"/>
              <a:chOff x="1420428" y="1244900"/>
              <a:chExt cx="1394795" cy="169277"/>
            </a:xfrm>
          </p:grpSpPr>
          <p:sp>
            <p:nvSpPr>
              <p:cNvPr id="30" name="Rectangle 29">
                <a:extLst>
                  <a:ext uri="{FF2B5EF4-FFF2-40B4-BE49-F238E27FC236}">
                    <a16:creationId xmlns:a16="http://schemas.microsoft.com/office/drawing/2014/main" id="{D4BC0D2B-FE37-48F9-8917-D056A302414E}"/>
                  </a:ext>
                </a:extLst>
              </p:cNvPr>
              <p:cNvSpPr/>
              <p:nvPr/>
            </p:nvSpPr>
            <p:spPr>
              <a:xfrm>
                <a:off x="1420428" y="1244900"/>
                <a:ext cx="381740" cy="14432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dirty="0" err="1"/>
              </a:p>
            </p:txBody>
          </p:sp>
          <p:cxnSp>
            <p:nvCxnSpPr>
              <p:cNvPr id="31" name="Straight Connector 30">
                <a:extLst>
                  <a:ext uri="{FF2B5EF4-FFF2-40B4-BE49-F238E27FC236}">
                    <a16:creationId xmlns:a16="http://schemas.microsoft.com/office/drawing/2014/main" id="{DFB9A16C-BC23-4910-80BA-F4A17F43B335}"/>
                  </a:ext>
                </a:extLst>
              </p:cNvPr>
              <p:cNvCxnSpPr/>
              <p:nvPr/>
            </p:nvCxnSpPr>
            <p:spPr>
              <a:xfrm>
                <a:off x="1802168" y="1315922"/>
                <a:ext cx="568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E4C20FF-1C8C-4A92-8FE1-CB0DBAC4BBD6}"/>
                  </a:ext>
                </a:extLst>
              </p:cNvPr>
              <p:cNvSpPr txBox="1"/>
              <p:nvPr/>
            </p:nvSpPr>
            <p:spPr>
              <a:xfrm>
                <a:off x="2408060" y="1244900"/>
                <a:ext cx="407163" cy="169277"/>
              </a:xfrm>
              <a:prstGeom prst="rect">
                <a:avLst/>
              </a:prstGeom>
              <a:noFill/>
            </p:spPr>
            <p:txBody>
              <a:bodyPr wrap="none" lIns="0" tIns="0" rIns="0" bIns="0" rtlCol="0">
                <a:spAutoFit/>
              </a:bodyPr>
              <a:lstStyle/>
              <a:p>
                <a:r>
                  <a:rPr lang="en-US" sz="1100" dirty="0">
                    <a:solidFill>
                      <a:srgbClr val="0070C0"/>
                    </a:solidFill>
                  </a:rPr>
                  <a:t>string</a:t>
                </a:r>
              </a:p>
            </p:txBody>
          </p:sp>
        </p:grpSp>
        <p:cxnSp>
          <p:nvCxnSpPr>
            <p:cNvPr id="12" name="Straight Connector 11">
              <a:extLst>
                <a:ext uri="{FF2B5EF4-FFF2-40B4-BE49-F238E27FC236}">
                  <a16:creationId xmlns:a16="http://schemas.microsoft.com/office/drawing/2014/main" id="{BDAB9330-E094-4AC4-8B9E-3803D64B2746}"/>
                </a:ext>
              </a:extLst>
            </p:cNvPr>
            <p:cNvCxnSpPr>
              <a:cxnSpLocks/>
              <a:endCxn id="115" idx="0"/>
            </p:cNvCxnSpPr>
            <p:nvPr/>
          </p:nvCxnSpPr>
          <p:spPr>
            <a:xfrm flipH="1">
              <a:off x="5611167" y="6027338"/>
              <a:ext cx="70542" cy="164802"/>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950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2">
            <a:extLst>
              <a:ext uri="{FF2B5EF4-FFF2-40B4-BE49-F238E27FC236}">
                <a16:creationId xmlns:a16="http://schemas.microsoft.com/office/drawing/2014/main" id="{580F8565-ABD8-4809-805C-111A0FAFBBA2}"/>
              </a:ext>
            </a:extLst>
          </p:cNvPr>
          <p:cNvSpPr txBox="1">
            <a:spLocks/>
          </p:cNvSpPr>
          <p:nvPr/>
        </p:nvSpPr>
        <p:spPr>
          <a:xfrm>
            <a:off x="992186" y="5593080"/>
            <a:ext cx="4579937" cy="1019493"/>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mn-lt"/>
                <a:ea typeface="+mn-ea"/>
                <a:cs typeface="+mn-cs"/>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mn-lt"/>
                <a:ea typeface="+mn-ea"/>
                <a:cs typeface="+mn-cs"/>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mn-lt"/>
                <a:ea typeface="+mn-ea"/>
                <a:cs typeface="+mn-cs"/>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mn-lt"/>
                <a:ea typeface="+mn-ea"/>
                <a:cs typeface="+mn-cs"/>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mn-lt"/>
                <a:ea typeface="+mn-ea"/>
                <a:cs typeface="+mn-cs"/>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de-DE" dirty="0"/>
              <a:t>Prince Infocity II, 6A, 6th Floor</a:t>
            </a:r>
          </a:p>
          <a:p>
            <a:pPr lvl="1"/>
            <a:r>
              <a:rPr lang="de-DE" dirty="0"/>
              <a:t>No. 283/3 &amp; 283/4 | Rajiv Gandhi Salai (OMR)</a:t>
            </a:r>
          </a:p>
          <a:p>
            <a:pPr lvl="1"/>
            <a:r>
              <a:rPr lang="de-DE" dirty="0"/>
              <a:t>Kandanchavadi | Chennai – 600096 | India</a:t>
            </a:r>
          </a:p>
        </p:txBody>
      </p:sp>
      <p:sp>
        <p:nvSpPr>
          <p:cNvPr id="3" name="TextBox 2"/>
          <p:cNvSpPr txBox="1"/>
          <p:nvPr/>
        </p:nvSpPr>
        <p:spPr>
          <a:xfrm>
            <a:off x="992186" y="4476465"/>
            <a:ext cx="5545092" cy="307777"/>
          </a:xfrm>
          <a:prstGeom prst="rect">
            <a:avLst/>
          </a:prstGeom>
          <a:noFill/>
        </p:spPr>
        <p:txBody>
          <a:bodyPr wrap="square" lIns="0" tIns="0" rIns="0" bIns="0" rtlCol="0">
            <a:spAutoFit/>
          </a:bodyPr>
          <a:lstStyle/>
          <a:p>
            <a:r>
              <a:rPr lang="en-US" sz="2000" b="1" dirty="0">
                <a:solidFill>
                  <a:srgbClr val="6846C6"/>
                </a:solidFill>
              </a:rPr>
              <a:t>Thank you for your attention</a:t>
            </a:r>
          </a:p>
        </p:txBody>
      </p:sp>
    </p:spTree>
    <p:extLst>
      <p:ext uri="{BB962C8B-B14F-4D97-AF65-F5344CB8AC3E}">
        <p14:creationId xmlns:p14="http://schemas.microsoft.com/office/powerpoint/2010/main" val="41489280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ewco_Master_2019">
  <a:themeElements>
    <a:clrScheme name="Benutzerdefiniert 52">
      <a:dk1>
        <a:sysClr val="windowText" lastClr="000000"/>
      </a:dk1>
      <a:lt1>
        <a:srgbClr val="FFFFFF"/>
      </a:lt1>
      <a:dk2>
        <a:srgbClr val="404040"/>
      </a:dk2>
      <a:lt2>
        <a:srgbClr val="E2E2E2"/>
      </a:lt2>
      <a:accent1>
        <a:srgbClr val="6846C6"/>
      </a:accent1>
      <a:accent2>
        <a:srgbClr val="805CE5"/>
      </a:accent2>
      <a:accent3>
        <a:srgbClr val="23B3D9"/>
      </a:accent3>
      <a:accent4>
        <a:srgbClr val="4BCCB9"/>
      </a:accent4>
      <a:accent5>
        <a:srgbClr val="BC22BF"/>
      </a:accent5>
      <a:accent6>
        <a:srgbClr val="EC6F62"/>
      </a:accent6>
      <a:hlink>
        <a:srgbClr val="C2B5E8"/>
      </a:hlink>
      <a:folHlink>
        <a:srgbClr val="92E0D5"/>
      </a:folHlink>
    </a:clrScheme>
    <a:fontScheme name="Newco_Master">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100" dirty="0" err="1" smtClean="0">
            <a:solidFill>
              <a:schemeClr val="tx2"/>
            </a:solidFill>
          </a:defRPr>
        </a:defPPr>
      </a:lstStyle>
    </a:txDef>
  </a:objectDefaults>
  <a:extraClrSchemeLst/>
  <a:extLst>
    <a:ext uri="{05A4C25C-085E-4340-85A3-A5531E510DB2}">
      <thm15:themeFamily xmlns:thm15="http://schemas.microsoft.com/office/thememl/2012/main" name="Newco ppt master_confidential" id="{D3239FEA-8BF2-404E-A200-332030F1C899}" vid="{692CEDAA-1FD0-4AE4-BB72-F38B9412AFF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Newco_Farben">
      <a:dk1>
        <a:sysClr val="windowText" lastClr="000000"/>
      </a:dk1>
      <a:lt1>
        <a:srgbClr val="FFFFFF"/>
      </a:lt1>
      <a:dk2>
        <a:srgbClr val="404040"/>
      </a:dk2>
      <a:lt2>
        <a:srgbClr val="E2E2E2"/>
      </a:lt2>
      <a:accent1>
        <a:srgbClr val="6846C6"/>
      </a:accent1>
      <a:accent2>
        <a:srgbClr val="805CE5"/>
      </a:accent2>
      <a:accent3>
        <a:srgbClr val="23B3D9"/>
      </a:accent3>
      <a:accent4>
        <a:srgbClr val="4BCCB9"/>
      </a:accent4>
      <a:accent5>
        <a:srgbClr val="BC22BF"/>
      </a:accent5>
      <a:accent6>
        <a:srgbClr val="EC6F62"/>
      </a:accent6>
      <a:hlink>
        <a:srgbClr val="6846C6"/>
      </a:hlink>
      <a:folHlink>
        <a:srgbClr val="23B3D9"/>
      </a:folHlink>
    </a:clrScheme>
    <a:fontScheme name="Benutzerdefiniert 39">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E0FA8B8868FAD4E88BB3853BC385126" ma:contentTypeVersion="4" ma:contentTypeDescription="Ein neues Dokument erstellen." ma:contentTypeScope="" ma:versionID="ed8b93888436bfe4c3326ebd2aa8cdea">
  <xsd:schema xmlns:xsd="http://www.w3.org/2001/XMLSchema" xmlns:xs="http://www.w3.org/2001/XMLSchema" xmlns:p="http://schemas.microsoft.com/office/2006/metadata/properties" xmlns:ns2="62961d44-51c3-463d-b4bb-35aadc53edca" targetNamespace="http://schemas.microsoft.com/office/2006/metadata/properties" ma:root="true" ma:fieldsID="7a0431164b38bd3c5fc79b888dd00415" ns2:_="">
    <xsd:import namespace="62961d44-51c3-463d-b4bb-35aadc53edc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961d44-51c3-463d-b4bb-35aadc53e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95EFAC-7B3B-46BA-90F9-BB4150CFD9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961d44-51c3-463d-b4bb-35aadc53ed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36620C-8EA5-4ADA-A2DE-48BB05AFC2B0}">
  <ds:schemaRefs>
    <ds:schemaRef ds:uri="http://schemas.microsoft.com/sharepoint/v3/contenttype/forms"/>
  </ds:schemaRefs>
</ds:datastoreItem>
</file>

<file path=customXml/itemProps3.xml><?xml version="1.0" encoding="utf-8"?>
<ds:datastoreItem xmlns:ds="http://schemas.openxmlformats.org/officeDocument/2006/customXml" ds:itemID="{230B546D-E3DA-455F-8320-991D7FF14A4D}">
  <ds:schemaRefs>
    <ds:schemaRef ds:uri="http://www.w3.org/XML/1998/namespace"/>
    <ds:schemaRef ds:uri="http://schemas.microsoft.com/office/2006/documentManagement/types"/>
    <ds:schemaRef ds:uri="http://purl.org/dc/dcmitype/"/>
    <ds:schemaRef ds:uri="http://purl.org/dc/terms/"/>
    <ds:schemaRef ds:uri="http://purl.org/dc/elements/1.1/"/>
    <ds:schemaRef ds:uri="http://schemas.microsoft.com/office/2006/metadata/properties"/>
    <ds:schemaRef ds:uri="62961d44-51c3-463d-b4bb-35aadc53edca"/>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SQS BFSI - DFiT for AnaCredit feeds validation for Rep Agents ver. 1.0</Template>
  <TotalTime>1001</TotalTime>
  <Words>715</Words>
  <Application>Microsoft Office PowerPoint</Application>
  <PresentationFormat>Widescreen</PresentationFormat>
  <Paragraphs>96</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Symbol</vt:lpstr>
      <vt:lpstr>Verdana</vt:lpstr>
      <vt:lpstr>Wingdings</vt:lpstr>
      <vt:lpstr>Newco_Master_2019</vt:lpstr>
      <vt:lpstr>Kubernetes Training</vt:lpstr>
      <vt:lpstr>Kubernetes Architecture</vt:lpstr>
      <vt:lpstr>Kubernetes Connecting Dots</vt:lpstr>
      <vt:lpstr>POD</vt:lpstr>
      <vt:lpstr>Pod YAML in Kubernetes</vt:lpstr>
      <vt:lpstr>Deployment YAML in Kubernetes</vt:lpstr>
      <vt:lpstr>Service YAML in Kubernetes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Ragavendira</dc:creator>
  <cp:lastModifiedBy>Ragavendira Rajathirumalai</cp:lastModifiedBy>
  <cp:revision>159</cp:revision>
  <dcterms:created xsi:type="dcterms:W3CDTF">2019-02-07T05:30:36Z</dcterms:created>
  <dcterms:modified xsi:type="dcterms:W3CDTF">2019-06-20T15:34:33Z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0x0101001E0FA8B8868FAD4E88BB3853BC385126</vt:lpwstr>
  </property>
  <property fmtid="{D5CDD505-2E9C-101B-9397-08002B2CF9AE}" pid="3" name="MSIP_Label_9ac262ae-b516-4791-a23f-77af878009e4_Enabled">
    <vt:lpwstr>True</vt:lpwstr>
  </property>
  <property fmtid="{D5CDD505-2E9C-101B-9397-08002B2CF9AE}" pid="4" name="MSIP_Label_9ac262ae-b516-4791-a23f-77af878009e4_SiteId">
    <vt:lpwstr>cb55116c-763f-45c3-a71f-9241a0b3e1b1</vt:lpwstr>
  </property>
  <property fmtid="{D5CDD505-2E9C-101B-9397-08002B2CF9AE}" pid="5" name="MSIP_Label_9ac262ae-b516-4791-a23f-77af878009e4_Ref">
    <vt:lpwstr>https://api.informationprotection.azure.com/api/cb55116c-763f-45c3-a71f-9241a0b3e1b1</vt:lpwstr>
  </property>
  <property fmtid="{D5CDD505-2E9C-101B-9397-08002B2CF9AE}" pid="6" name="MSIP_Label_9ac262ae-b516-4791-a23f-77af878009e4_Owner">
    <vt:lpwstr>Sanjeev.Balakrishnan@sqs.com</vt:lpwstr>
  </property>
  <property fmtid="{D5CDD505-2E9C-101B-9397-08002B2CF9AE}" pid="7" name="MSIP_Label_9ac262ae-b516-4791-a23f-77af878009e4_SetDate">
    <vt:lpwstr>2019-02-07T15:15:34.7275815+05:30</vt:lpwstr>
  </property>
  <property fmtid="{D5CDD505-2E9C-101B-9397-08002B2CF9AE}" pid="8" name="MSIP_Label_9ac262ae-b516-4791-a23f-77af878009e4_Name">
    <vt:lpwstr>Internal (General)</vt:lpwstr>
  </property>
  <property fmtid="{D5CDD505-2E9C-101B-9397-08002B2CF9AE}" pid="9" name="MSIP_Label_9ac262ae-b516-4791-a23f-77af878009e4_Application">
    <vt:lpwstr>Microsoft Azure Information Protection</vt:lpwstr>
  </property>
  <property fmtid="{D5CDD505-2E9C-101B-9397-08002B2CF9AE}" pid="10" name="MSIP_Label_9ac262ae-b516-4791-a23f-77af878009e4_Extended_MSFT_Method">
    <vt:lpwstr>Automatic</vt:lpwstr>
  </property>
  <property fmtid="{D5CDD505-2E9C-101B-9397-08002B2CF9AE}" pid="11" name="Sensitivity">
    <vt:lpwstr>Internal (General)</vt:lpwstr>
  </property>
</Properties>
</file>