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97" r:id="rId4"/>
    <p:sldId id="259" r:id="rId5"/>
    <p:sldId id="260" r:id="rId6"/>
    <p:sldId id="261" r:id="rId7"/>
    <p:sldId id="298" r:id="rId8"/>
    <p:sldId id="296" r:id="rId9"/>
    <p:sldId id="277" r:id="rId10"/>
    <p:sldId id="300" r:id="rId11"/>
    <p:sldId id="299" r:id="rId12"/>
    <p:sldId id="301" r:id="rId13"/>
    <p:sldId id="302" r:id="rId14"/>
    <p:sldId id="303" r:id="rId15"/>
  </p:sldIdLst>
  <p:sldSz cx="9144000" cy="5143500" type="screen16x9"/>
  <p:notesSz cx="6858000" cy="9144000"/>
  <p:embeddedFontLst>
    <p:embeddedFont>
      <p:font typeface="Nunito Light" pitchFamily="2" charset="0"/>
      <p:regular r:id="rId17"/>
      <p:italic r:id="rId18"/>
    </p:embeddedFont>
    <p:embeddedFont>
      <p:font typeface="Work Sans" pitchFamily="2" charset="0"/>
      <p:regular r:id="rId19"/>
      <p:bold r:id="rId20"/>
      <p:italic r:id="rId21"/>
      <p:boldItalic r:id="rId22"/>
    </p:embeddedFont>
    <p:embeddedFont>
      <p:font typeface="Work Sans Medium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BA4E7BB-B2BB-47A3-AF5A-1F4AF2A329A8}">
          <p14:sldIdLst>
            <p14:sldId id="256"/>
            <p14:sldId id="258"/>
            <p14:sldId id="297"/>
            <p14:sldId id="259"/>
            <p14:sldId id="260"/>
            <p14:sldId id="261"/>
            <p14:sldId id="298"/>
            <p14:sldId id="296"/>
            <p14:sldId id="277"/>
            <p14:sldId id="300"/>
          </p14:sldIdLst>
        </p14:section>
        <p14:section name="Untitled Section" id="{68DE567C-9354-41B8-87C9-6C88EBBF1738}">
          <p14:sldIdLst>
            <p14:sldId id="299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18A157-BA2F-4C2B-9DE0-E01E6DC0E2CE}">
  <a:tblStyle styleId="{2D18A157-BA2F-4C2B-9DE0-E01E6DC0E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807774-B6DA-42D2-8125-9B25CBCC49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7d509a6ea3_2_4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7d509a6ea3_2_4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00" y="1616175"/>
            <a:ext cx="7089600" cy="13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7200" y="3051525"/>
            <a:ext cx="7089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2"/>
          <p:cNvGrpSpPr/>
          <p:nvPr/>
        </p:nvGrpSpPr>
        <p:grpSpPr>
          <a:xfrm>
            <a:off x="-5044812" y="379036"/>
            <a:ext cx="18752813" cy="4764476"/>
            <a:chOff x="-5044812" y="379036"/>
            <a:chExt cx="18752813" cy="4764476"/>
          </a:xfrm>
        </p:grpSpPr>
        <p:grpSp>
          <p:nvGrpSpPr>
            <p:cNvPr id="441" name="Google Shape;441;p22"/>
            <p:cNvGrpSpPr/>
            <p:nvPr/>
          </p:nvGrpSpPr>
          <p:grpSpPr>
            <a:xfrm>
              <a:off x="7375788" y="379036"/>
              <a:ext cx="6332213" cy="3373401"/>
              <a:chOff x="233350" y="949250"/>
              <a:chExt cx="7137300" cy="3802300"/>
            </a:xfrm>
          </p:grpSpPr>
          <p:sp>
            <p:nvSpPr>
              <p:cNvPr id="442" name="Google Shape;442;p22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22"/>
            <p:cNvGrpSpPr/>
            <p:nvPr/>
          </p:nvGrpSpPr>
          <p:grpSpPr>
            <a:xfrm>
              <a:off x="-5044812" y="1770111"/>
              <a:ext cx="6332213" cy="3373401"/>
              <a:chOff x="233350" y="949250"/>
              <a:chExt cx="7137300" cy="3802300"/>
            </a:xfrm>
          </p:grpSpPr>
          <p:sp>
            <p:nvSpPr>
              <p:cNvPr id="494" name="Google Shape;494;p22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3"/>
          <p:cNvGrpSpPr/>
          <p:nvPr/>
        </p:nvGrpSpPr>
        <p:grpSpPr>
          <a:xfrm flipH="1">
            <a:off x="122363" y="4259415"/>
            <a:ext cx="1175514" cy="744822"/>
            <a:chOff x="7843013" y="4259415"/>
            <a:chExt cx="1175514" cy="744822"/>
          </a:xfrm>
        </p:grpSpPr>
        <p:sp>
          <p:nvSpPr>
            <p:cNvPr id="547" name="Google Shape;547;p23"/>
            <p:cNvSpPr/>
            <p:nvPr/>
          </p:nvSpPr>
          <p:spPr>
            <a:xfrm>
              <a:off x="7861175" y="47200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3"/>
            <p:cNvCxnSpPr>
              <a:stCxn id="549" idx="0"/>
              <a:endCxn id="547" idx="7"/>
            </p:cNvCxnSpPr>
            <p:nvPr/>
          </p:nvCxnSpPr>
          <p:spPr>
            <a:xfrm rot="5400000">
              <a:off x="8224875" y="4038875"/>
              <a:ext cx="463500" cy="941400"/>
            </a:xfrm>
            <a:prstGeom prst="curvedConnector3">
              <a:avLst>
                <a:gd name="adj1" fmla="val -5137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50" name="Google Shape;550;p23"/>
            <p:cNvGrpSpPr/>
            <p:nvPr/>
          </p:nvGrpSpPr>
          <p:grpSpPr>
            <a:xfrm>
              <a:off x="7843013" y="4701615"/>
              <a:ext cx="182414" cy="302622"/>
              <a:chOff x="239843" y="1878928"/>
              <a:chExt cx="182414" cy="302622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49" name="Google Shape;549;p23"/>
            <p:cNvSpPr/>
            <p:nvPr/>
          </p:nvSpPr>
          <p:spPr>
            <a:xfrm>
              <a:off x="8854275" y="42778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23"/>
            <p:cNvGrpSpPr/>
            <p:nvPr/>
          </p:nvGrpSpPr>
          <p:grpSpPr>
            <a:xfrm>
              <a:off x="8836113" y="4259415"/>
              <a:ext cx="182414" cy="302622"/>
              <a:chOff x="239843" y="1878928"/>
              <a:chExt cx="182414" cy="302622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56" name="Google Shape;556;p23"/>
          <p:cNvGrpSpPr/>
          <p:nvPr/>
        </p:nvGrpSpPr>
        <p:grpSpPr>
          <a:xfrm>
            <a:off x="7991513" y="1864050"/>
            <a:ext cx="970814" cy="3047800"/>
            <a:chOff x="7991513" y="1864050"/>
            <a:chExt cx="970814" cy="3047800"/>
          </a:xfrm>
        </p:grpSpPr>
        <p:sp>
          <p:nvSpPr>
            <p:cNvPr id="557" name="Google Shape;557;p23"/>
            <p:cNvSpPr/>
            <p:nvPr/>
          </p:nvSpPr>
          <p:spPr>
            <a:xfrm flipH="1">
              <a:off x="8009664" y="18640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flipH="1">
              <a:off x="8414064" y="3209738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9" name="Google Shape;559;p23"/>
            <p:cNvCxnSpPr>
              <a:stCxn id="557" idx="0"/>
              <a:endCxn id="558" idx="0"/>
            </p:cNvCxnSpPr>
            <p:nvPr/>
          </p:nvCxnSpPr>
          <p:spPr>
            <a:xfrm rot="-5400000" flipH="1">
              <a:off x="7612014" y="2334750"/>
              <a:ext cx="1345800" cy="404400"/>
            </a:xfrm>
            <a:prstGeom prst="curvedConnector3">
              <a:avLst>
                <a:gd name="adj1" fmla="val -12124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60" name="Google Shape;560;p23"/>
            <p:cNvGrpSpPr/>
            <p:nvPr/>
          </p:nvGrpSpPr>
          <p:grpSpPr>
            <a:xfrm flipH="1">
              <a:off x="7991513" y="1864053"/>
              <a:ext cx="182414" cy="302622"/>
              <a:chOff x="239843" y="1878928"/>
              <a:chExt cx="182414" cy="302622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63" name="Google Shape;563;p23"/>
            <p:cNvGrpSpPr/>
            <p:nvPr/>
          </p:nvGrpSpPr>
          <p:grpSpPr>
            <a:xfrm flipH="1">
              <a:off x="8395913" y="3209753"/>
              <a:ext cx="182414" cy="302622"/>
              <a:chOff x="239843" y="1878928"/>
              <a:chExt cx="182414" cy="302622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66" name="Google Shape;566;p23"/>
            <p:cNvSpPr/>
            <p:nvPr/>
          </p:nvSpPr>
          <p:spPr>
            <a:xfrm flipH="1">
              <a:off x="8798064" y="4609213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23"/>
            <p:cNvGrpSpPr/>
            <p:nvPr/>
          </p:nvGrpSpPr>
          <p:grpSpPr>
            <a:xfrm flipH="1">
              <a:off x="8779913" y="4609228"/>
              <a:ext cx="182414" cy="302622"/>
              <a:chOff x="239843" y="1878928"/>
              <a:chExt cx="182414" cy="302622"/>
            </a:xfrm>
          </p:grpSpPr>
          <p:sp>
            <p:nvSpPr>
              <p:cNvPr id="568" name="Google Shape;568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cxnSp>
          <p:nvCxnSpPr>
            <p:cNvPr id="570" name="Google Shape;570;p23"/>
            <p:cNvCxnSpPr>
              <a:stCxn id="558" idx="0"/>
              <a:endCxn id="566" idx="0"/>
            </p:cNvCxnSpPr>
            <p:nvPr/>
          </p:nvCxnSpPr>
          <p:spPr>
            <a:xfrm rot="-5400000" flipH="1">
              <a:off x="7979364" y="3717488"/>
              <a:ext cx="1399500" cy="384000"/>
            </a:xfrm>
            <a:prstGeom prst="curvedConnector3">
              <a:avLst>
                <a:gd name="adj1" fmla="val -1701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58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29950"/>
            <a:ext cx="1450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86263" y="4579678"/>
            <a:ext cx="4960814" cy="469135"/>
            <a:chOff x="86263" y="4579678"/>
            <a:chExt cx="4960814" cy="469135"/>
          </a:xfrm>
        </p:grpSpPr>
        <p:sp>
          <p:nvSpPr>
            <p:cNvPr id="15" name="Google Shape;15;p3"/>
            <p:cNvSpPr/>
            <p:nvPr/>
          </p:nvSpPr>
          <p:spPr>
            <a:xfrm>
              <a:off x="104425" y="46040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17925" y="46579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>
              <a:stCxn id="16" idx="0"/>
              <a:endCxn id="15" idx="0"/>
            </p:cNvCxnSpPr>
            <p:nvPr/>
          </p:nvCxnSpPr>
          <p:spPr>
            <a:xfrm rot="5400000" flipH="1">
              <a:off x="1107275" y="3674250"/>
              <a:ext cx="54000" cy="1913400"/>
            </a:xfrm>
            <a:prstGeom prst="curvedConnector3">
              <a:avLst>
                <a:gd name="adj1" fmla="val 54088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488282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9;p3"/>
            <p:cNvCxnSpPr>
              <a:stCxn id="18" idx="0"/>
              <a:endCxn id="16" idx="0"/>
            </p:cNvCxnSpPr>
            <p:nvPr/>
          </p:nvCxnSpPr>
          <p:spPr>
            <a:xfrm rot="5400000" flipH="1">
              <a:off x="3479275" y="3269600"/>
              <a:ext cx="88200" cy="2865000"/>
            </a:xfrm>
            <a:prstGeom prst="curvedConnector3">
              <a:avLst>
                <a:gd name="adj1" fmla="val 37004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0" name="Google Shape;20;p3"/>
            <p:cNvGrpSpPr/>
            <p:nvPr/>
          </p:nvGrpSpPr>
          <p:grpSpPr>
            <a:xfrm>
              <a:off x="4864663" y="4746190"/>
              <a:ext cx="182414" cy="302622"/>
              <a:chOff x="239843" y="1878928"/>
              <a:chExt cx="182414" cy="302622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1999763" y="4667928"/>
              <a:ext cx="182414" cy="302622"/>
              <a:chOff x="239843" y="1878928"/>
              <a:chExt cx="182414" cy="302622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86263" y="4579678"/>
              <a:ext cx="182414" cy="302622"/>
              <a:chOff x="239843" y="1878928"/>
              <a:chExt cx="182414" cy="302622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255763" y="148340"/>
            <a:ext cx="1175514" cy="1202022"/>
            <a:chOff x="255763" y="148340"/>
            <a:chExt cx="1175514" cy="1202022"/>
          </a:xfrm>
        </p:grpSpPr>
        <p:sp>
          <p:nvSpPr>
            <p:cNvPr id="34" name="Google Shape;34;p5"/>
            <p:cNvSpPr/>
            <p:nvPr/>
          </p:nvSpPr>
          <p:spPr>
            <a:xfrm>
              <a:off x="273925" y="10661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5;p5"/>
            <p:cNvCxnSpPr>
              <a:stCxn id="36" idx="1"/>
              <a:endCxn id="34" idx="0"/>
            </p:cNvCxnSpPr>
            <p:nvPr/>
          </p:nvCxnSpPr>
          <p:spPr>
            <a:xfrm rot="5400000">
              <a:off x="378671" y="156496"/>
              <a:ext cx="878100" cy="941400"/>
            </a:xfrm>
            <a:prstGeom prst="curvedConnector3">
              <a:avLst>
                <a:gd name="adj1" fmla="val -2955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37;p5"/>
            <p:cNvGrpSpPr/>
            <p:nvPr/>
          </p:nvGrpSpPr>
          <p:grpSpPr>
            <a:xfrm>
              <a:off x="255763" y="1047740"/>
              <a:ext cx="182414" cy="302622"/>
              <a:chOff x="239843" y="1878928"/>
              <a:chExt cx="182414" cy="302622"/>
            </a:xfrm>
          </p:grpSpPr>
          <p:sp>
            <p:nvSpPr>
              <p:cNvPr id="38" name="Google Shape;38;p5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6" name="Google Shape;36;p5"/>
            <p:cNvSpPr/>
            <p:nvPr/>
          </p:nvSpPr>
          <p:spPr>
            <a:xfrm>
              <a:off x="1267025" y="1667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1248863" y="148340"/>
              <a:ext cx="182414" cy="302622"/>
              <a:chOff x="239843" y="1878928"/>
              <a:chExt cx="182414" cy="302622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25011" y="2238125"/>
            <a:ext cx="2673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645674" y="2238125"/>
            <a:ext cx="2673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645688" y="1735925"/>
            <a:ext cx="2673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25026" y="1735925"/>
            <a:ext cx="2673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2266413" y="4746200"/>
            <a:ext cx="1841714" cy="302625"/>
            <a:chOff x="2266413" y="4746200"/>
            <a:chExt cx="1841714" cy="302625"/>
          </a:xfrm>
        </p:grpSpPr>
        <p:sp>
          <p:nvSpPr>
            <p:cNvPr id="71" name="Google Shape;71;p7"/>
            <p:cNvSpPr/>
            <p:nvPr/>
          </p:nvSpPr>
          <p:spPr>
            <a:xfrm>
              <a:off x="228457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94387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7"/>
            <p:cNvCxnSpPr>
              <a:stCxn id="72" idx="0"/>
              <a:endCxn id="71" idx="0"/>
            </p:cNvCxnSpPr>
            <p:nvPr/>
          </p:nvCxnSpPr>
          <p:spPr>
            <a:xfrm rot="5400000">
              <a:off x="3186975" y="3916850"/>
              <a:ext cx="600" cy="16593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74" name="Google Shape;74;p7"/>
            <p:cNvGrpSpPr/>
            <p:nvPr/>
          </p:nvGrpSpPr>
          <p:grpSpPr>
            <a:xfrm>
              <a:off x="2266413" y="4746203"/>
              <a:ext cx="182414" cy="302622"/>
              <a:chOff x="239843" y="1878928"/>
              <a:chExt cx="182414" cy="302622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7" name="Google Shape;77;p7"/>
            <p:cNvGrpSpPr/>
            <p:nvPr/>
          </p:nvGrpSpPr>
          <p:grpSpPr>
            <a:xfrm>
              <a:off x="3925713" y="4746203"/>
              <a:ext cx="182414" cy="302622"/>
              <a:chOff x="239843" y="1878928"/>
              <a:chExt cx="182414" cy="302622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1401150"/>
            <a:ext cx="38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13225" y="1973850"/>
            <a:ext cx="38046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>
            <a:off x="5757563" y="1059936"/>
            <a:ext cx="6332213" cy="3373401"/>
            <a:chOff x="233350" y="949250"/>
            <a:chExt cx="7137300" cy="3802300"/>
          </a:xfrm>
        </p:grpSpPr>
        <p:sp>
          <p:nvSpPr>
            <p:cNvPr id="151" name="Google Shape;151;p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7340838" y="1268350"/>
            <a:ext cx="1702539" cy="2931075"/>
            <a:chOff x="7340838" y="1268350"/>
            <a:chExt cx="1702539" cy="2931075"/>
          </a:xfrm>
        </p:grpSpPr>
        <p:sp>
          <p:nvSpPr>
            <p:cNvPr id="203" name="Google Shape;203;p9"/>
            <p:cNvSpPr/>
            <p:nvPr/>
          </p:nvSpPr>
          <p:spPr>
            <a:xfrm>
              <a:off x="8879125" y="301087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9"/>
            <p:cNvCxnSpPr>
              <a:stCxn id="205" idx="0"/>
              <a:endCxn id="203" idx="0"/>
            </p:cNvCxnSpPr>
            <p:nvPr/>
          </p:nvCxnSpPr>
          <p:spPr>
            <a:xfrm rot="-5400000">
              <a:off x="7727250" y="2715805"/>
              <a:ext cx="929700" cy="1520100"/>
            </a:xfrm>
            <a:prstGeom prst="curvedConnector3">
              <a:avLst>
                <a:gd name="adj1" fmla="val 125627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9"/>
            <p:cNvSpPr/>
            <p:nvPr/>
          </p:nvSpPr>
          <p:spPr>
            <a:xfrm>
              <a:off x="7382100" y="3940705"/>
              <a:ext cx="99900" cy="99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541400" y="12683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7523238" y="1268353"/>
              <a:ext cx="182414" cy="302622"/>
              <a:chOff x="239843" y="1878928"/>
              <a:chExt cx="182414" cy="302622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>
              <a:off x="8860963" y="3010878"/>
              <a:ext cx="182414" cy="302622"/>
              <a:chOff x="239843" y="1878928"/>
              <a:chExt cx="182414" cy="302622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13" name="Google Shape;213;p9"/>
            <p:cNvGrpSpPr/>
            <p:nvPr/>
          </p:nvGrpSpPr>
          <p:grpSpPr>
            <a:xfrm>
              <a:off x="7340838" y="3896803"/>
              <a:ext cx="182414" cy="302622"/>
              <a:chOff x="239843" y="1878928"/>
              <a:chExt cx="182414" cy="302622"/>
            </a:xfrm>
          </p:grpSpPr>
          <p:sp>
            <p:nvSpPr>
              <p:cNvPr id="214" name="Google Shape;214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cxnSp>
          <p:nvCxnSpPr>
            <p:cNvPr id="216" name="Google Shape;216;p9"/>
            <p:cNvCxnSpPr>
              <a:stCxn id="206" idx="0"/>
              <a:endCxn id="203" idx="0"/>
            </p:cNvCxnSpPr>
            <p:nvPr/>
          </p:nvCxnSpPr>
          <p:spPr>
            <a:xfrm rot="-5400000" flipH="1">
              <a:off x="7412100" y="1470700"/>
              <a:ext cx="1742400" cy="1337700"/>
            </a:xfrm>
            <a:prstGeom prst="curvedConnector3">
              <a:avLst>
                <a:gd name="adj1" fmla="val -1366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103966" y="376459"/>
            <a:ext cx="9430062" cy="5021871"/>
            <a:chOff x="-103966" y="376459"/>
            <a:chExt cx="9430062" cy="5021871"/>
          </a:xfrm>
        </p:grpSpPr>
        <p:sp>
          <p:nvSpPr>
            <p:cNvPr id="226" name="Google Shape;226;p13"/>
            <p:cNvSpPr/>
            <p:nvPr/>
          </p:nvSpPr>
          <p:spPr>
            <a:xfrm>
              <a:off x="-103966" y="2203021"/>
              <a:ext cx="608668" cy="108753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62955" y="4347961"/>
              <a:ext cx="993321" cy="1050369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332770" y="376459"/>
              <a:ext cx="993326" cy="709816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" hasCustomPrompt="1"/>
          </p:nvPr>
        </p:nvSpPr>
        <p:spPr>
          <a:xfrm>
            <a:off x="17339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 hasCustomPrompt="1"/>
          </p:nvPr>
        </p:nvSpPr>
        <p:spPr>
          <a:xfrm>
            <a:off x="17339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 hasCustomPrompt="1"/>
          </p:nvPr>
        </p:nvSpPr>
        <p:spPr>
          <a:xfrm>
            <a:off x="667532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6753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94857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8"/>
          </p:nvPr>
        </p:nvSpPr>
        <p:spPr>
          <a:xfrm>
            <a:off x="3419250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9"/>
          </p:nvPr>
        </p:nvSpPr>
        <p:spPr>
          <a:xfrm>
            <a:off x="588992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3"/>
          </p:nvPr>
        </p:nvSpPr>
        <p:spPr>
          <a:xfrm>
            <a:off x="948575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4"/>
          </p:nvPr>
        </p:nvSpPr>
        <p:spPr>
          <a:xfrm>
            <a:off x="3419250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15"/>
          </p:nvPr>
        </p:nvSpPr>
        <p:spPr>
          <a:xfrm>
            <a:off x="5889925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>
            <a:off x="196888" y="181188"/>
            <a:ext cx="8653314" cy="4652388"/>
            <a:chOff x="196888" y="181188"/>
            <a:chExt cx="8653314" cy="4652388"/>
          </a:xfrm>
        </p:grpSpPr>
        <p:grpSp>
          <p:nvGrpSpPr>
            <p:cNvPr id="243" name="Google Shape;243;p13"/>
            <p:cNvGrpSpPr/>
            <p:nvPr/>
          </p:nvGrpSpPr>
          <p:grpSpPr>
            <a:xfrm>
              <a:off x="196888" y="2414503"/>
              <a:ext cx="624464" cy="2419072"/>
              <a:chOff x="196888" y="2414503"/>
              <a:chExt cx="624464" cy="2419072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215050" y="25669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57100" y="4607138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" name="Google Shape;246;p13"/>
              <p:cNvCxnSpPr>
                <a:stCxn id="247" idx="6"/>
                <a:endCxn id="245" idx="0"/>
              </p:cNvCxnSpPr>
              <p:nvPr/>
            </p:nvCxnSpPr>
            <p:spPr>
              <a:xfrm>
                <a:off x="361761" y="2691475"/>
                <a:ext cx="368400" cy="19158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8" name="Google Shape;248;p13"/>
              <p:cNvGrpSpPr/>
              <p:nvPr/>
            </p:nvGrpSpPr>
            <p:grpSpPr>
              <a:xfrm>
                <a:off x="196888" y="2414503"/>
                <a:ext cx="182414" cy="302622"/>
                <a:chOff x="87443" y="1726528"/>
                <a:chExt cx="182414" cy="302622"/>
              </a:xfrm>
            </p:grpSpPr>
            <p:sp>
              <p:nvSpPr>
                <p:cNvPr id="247" name="Google Shape;247;p13"/>
                <p:cNvSpPr/>
                <p:nvPr/>
              </p:nvSpPr>
              <p:spPr>
                <a:xfrm>
                  <a:off x="106217" y="19778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87443" y="17265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250" name="Google Shape;250;p13"/>
              <p:cNvGrpSpPr/>
              <p:nvPr/>
            </p:nvGrpSpPr>
            <p:grpSpPr>
              <a:xfrm>
                <a:off x="638938" y="4530953"/>
                <a:ext cx="182414" cy="302622"/>
                <a:chOff x="87443" y="1878928"/>
                <a:chExt cx="182414" cy="302622"/>
              </a:xfrm>
            </p:grpSpPr>
            <p:sp>
              <p:nvSpPr>
                <p:cNvPr id="251" name="Google Shape;251;p13"/>
                <p:cNvSpPr/>
                <p:nvPr/>
              </p:nvSpPr>
              <p:spPr>
                <a:xfrm>
                  <a:off x="1062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>
                  <a:off x="874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53" name="Google Shape;253;p13"/>
            <p:cNvGrpSpPr/>
            <p:nvPr/>
          </p:nvGrpSpPr>
          <p:grpSpPr>
            <a:xfrm>
              <a:off x="6739688" y="181188"/>
              <a:ext cx="2110514" cy="701500"/>
              <a:chOff x="6739688" y="181188"/>
              <a:chExt cx="2110514" cy="70150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8685950" y="58782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757850" y="181188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p13"/>
              <p:cNvCxnSpPr>
                <a:stCxn id="255" idx="6"/>
                <a:endCxn id="254" idx="1"/>
              </p:cNvCxnSpPr>
              <p:nvPr/>
            </p:nvCxnSpPr>
            <p:spPr>
              <a:xfrm>
                <a:off x="6903950" y="254238"/>
                <a:ext cx="1803300" cy="3549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57" name="Google Shape;257;p13"/>
              <p:cNvGrpSpPr/>
              <p:nvPr/>
            </p:nvGrpSpPr>
            <p:grpSpPr>
              <a:xfrm>
                <a:off x="8667788" y="580065"/>
                <a:ext cx="182414" cy="302622"/>
                <a:chOff x="239843" y="1878928"/>
                <a:chExt cx="182414" cy="302622"/>
              </a:xfrm>
            </p:grpSpPr>
            <p:sp>
              <p:nvSpPr>
                <p:cNvPr id="258" name="Google Shape;258;p13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260" name="Google Shape;260;p13"/>
              <p:cNvGrpSpPr/>
              <p:nvPr/>
            </p:nvGrpSpPr>
            <p:grpSpPr>
              <a:xfrm>
                <a:off x="6739688" y="181190"/>
                <a:ext cx="182414" cy="302622"/>
                <a:chOff x="239843" y="1878928"/>
                <a:chExt cx="182414" cy="302622"/>
              </a:xfrm>
            </p:grpSpPr>
            <p:sp>
              <p:nvSpPr>
                <p:cNvPr id="261" name="Google Shape;261;p13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6"/>
          <p:cNvGrpSpPr/>
          <p:nvPr/>
        </p:nvGrpSpPr>
        <p:grpSpPr>
          <a:xfrm>
            <a:off x="-1283700" y="-1704614"/>
            <a:ext cx="13718075" cy="7198935"/>
            <a:chOff x="-1283700" y="-1704614"/>
            <a:chExt cx="13718075" cy="7198935"/>
          </a:xfrm>
        </p:grpSpPr>
        <p:sp>
          <p:nvSpPr>
            <p:cNvPr id="317" name="Google Shape;317;p16"/>
            <p:cNvSpPr/>
            <p:nvPr/>
          </p:nvSpPr>
          <p:spPr>
            <a:xfrm>
              <a:off x="-1283700" y="-1704614"/>
              <a:ext cx="2867918" cy="337340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16"/>
            <p:cNvGrpSpPr/>
            <p:nvPr/>
          </p:nvGrpSpPr>
          <p:grpSpPr>
            <a:xfrm>
              <a:off x="7904465" y="1962139"/>
              <a:ext cx="4529910" cy="3532183"/>
              <a:chOff x="-7244610" y="3160164"/>
              <a:chExt cx="4529910" cy="3532183"/>
            </a:xfrm>
          </p:grpSpPr>
          <p:sp>
            <p:nvSpPr>
              <p:cNvPr id="319" name="Google Shape;319;p16"/>
              <p:cNvSpPr/>
              <p:nvPr/>
            </p:nvSpPr>
            <p:spPr>
              <a:xfrm>
                <a:off x="-5325020" y="5041556"/>
                <a:ext cx="1312080" cy="292865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-6672721" y="3504437"/>
                <a:ext cx="3654066" cy="2758504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-4007217" y="5675349"/>
                <a:ext cx="983971" cy="722070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-3538443" y="5423074"/>
                <a:ext cx="507146" cy="276629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-4020636" y="5237228"/>
                <a:ext cx="250323" cy="282529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-4334949" y="5269167"/>
                <a:ext cx="480685" cy="382117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-5360286" y="5682048"/>
                <a:ext cx="201638" cy="350821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-3541881" y="4229923"/>
                <a:ext cx="237282" cy="371094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-3130597" y="6294327"/>
                <a:ext cx="415897" cy="314557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-3659168" y="4905060"/>
                <a:ext cx="206607" cy="341949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-3806754" y="5369709"/>
                <a:ext cx="164465" cy="201771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-5421236" y="3507188"/>
                <a:ext cx="230783" cy="144614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-3857236" y="5617947"/>
                <a:ext cx="191059" cy="7308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-4173101" y="3529035"/>
                <a:ext cx="232602" cy="48641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-3488981" y="6445860"/>
                <a:ext cx="111543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-4520839" y="5128169"/>
                <a:ext cx="72839" cy="113606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-4934053" y="3434726"/>
                <a:ext cx="142617" cy="58688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-5914919" y="3435546"/>
                <a:ext cx="104667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-3713598" y="5622228"/>
                <a:ext cx="113473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-3676358" y="4736048"/>
                <a:ext cx="60130" cy="8326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-3682945" y="5088311"/>
                <a:ext cx="67094" cy="86302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-5576474" y="3432441"/>
                <a:ext cx="98923" cy="41987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-2854012" y="5924031"/>
                <a:ext cx="65719" cy="7102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-3449856" y="5316299"/>
                <a:ext cx="58622" cy="70799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-5458410" y="3425543"/>
                <a:ext cx="77386" cy="44493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-3402280" y="3617977"/>
                <a:ext cx="71930" cy="37085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-4782142" y="3467619"/>
                <a:ext cx="72351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-3592762" y="5479655"/>
                <a:ext cx="69024" cy="35688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-5363724" y="3433972"/>
                <a:ext cx="55029" cy="35288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-7244610" y="6657546"/>
                <a:ext cx="5560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-3003195" y="5552206"/>
                <a:ext cx="42031" cy="4751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-5446522" y="3659054"/>
                <a:ext cx="48707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-3643842" y="5490656"/>
                <a:ext cx="44471" cy="3311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-3327245" y="4227173"/>
                <a:ext cx="40878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-6103515" y="4284530"/>
                <a:ext cx="47554" cy="11194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-5784988" y="4467360"/>
                <a:ext cx="83197" cy="40279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-5593708" y="4478361"/>
                <a:ext cx="44870" cy="3335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-6223465" y="4358101"/>
                <a:ext cx="39857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-5595910" y="5459609"/>
                <a:ext cx="5560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-4574765" y="3160164"/>
                <a:ext cx="39857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" name="Google Shape;35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2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7"/>
          <p:cNvGrpSpPr/>
          <p:nvPr/>
        </p:nvGrpSpPr>
        <p:grpSpPr>
          <a:xfrm>
            <a:off x="7375788" y="379036"/>
            <a:ext cx="6332213" cy="3373401"/>
            <a:chOff x="233350" y="949250"/>
            <a:chExt cx="7137300" cy="3802300"/>
          </a:xfrm>
        </p:grpSpPr>
        <p:sp>
          <p:nvSpPr>
            <p:cNvPr id="584" name="Google Shape;584;p27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7"/>
          <p:cNvGrpSpPr/>
          <p:nvPr/>
        </p:nvGrpSpPr>
        <p:grpSpPr>
          <a:xfrm>
            <a:off x="-5044812" y="1770111"/>
            <a:ext cx="6332213" cy="3373401"/>
            <a:chOff x="233350" y="949250"/>
            <a:chExt cx="7137300" cy="3802300"/>
          </a:xfrm>
        </p:grpSpPr>
        <p:sp>
          <p:nvSpPr>
            <p:cNvPr id="636" name="Google Shape;636;p27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7"/>
          <p:cNvGrpSpPr/>
          <p:nvPr/>
        </p:nvGrpSpPr>
        <p:grpSpPr>
          <a:xfrm>
            <a:off x="2266537" y="1260595"/>
            <a:ext cx="5322024" cy="4491622"/>
            <a:chOff x="235763" y="546003"/>
            <a:chExt cx="8807614" cy="4491622"/>
          </a:xfrm>
        </p:grpSpPr>
        <p:grpSp>
          <p:nvGrpSpPr>
            <p:cNvPr id="688" name="Google Shape;688;p27"/>
            <p:cNvGrpSpPr/>
            <p:nvPr/>
          </p:nvGrpSpPr>
          <p:grpSpPr>
            <a:xfrm>
              <a:off x="235763" y="546003"/>
              <a:ext cx="7545764" cy="1808597"/>
              <a:chOff x="235763" y="546003"/>
              <a:chExt cx="7545764" cy="1808597"/>
            </a:xfrm>
          </p:grpSpPr>
          <p:sp>
            <p:nvSpPr>
              <p:cNvPr id="689" name="Google Shape;689;p27"/>
              <p:cNvSpPr/>
              <p:nvPr/>
            </p:nvSpPr>
            <p:spPr>
              <a:xfrm>
                <a:off x="253925" y="20717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7617275" y="6222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1" name="Google Shape;691;p27"/>
              <p:cNvCxnSpPr>
                <a:stCxn id="689" idx="0"/>
                <a:endCxn id="690" idx="1"/>
              </p:cNvCxnSpPr>
              <p:nvPr/>
            </p:nvCxnSpPr>
            <p:spPr>
              <a:xfrm rot="-5400000">
                <a:off x="3268775" y="-2298100"/>
                <a:ext cx="1428000" cy="7311600"/>
              </a:xfrm>
              <a:prstGeom prst="curvedConnector3">
                <a:avLst>
                  <a:gd name="adj1" fmla="val 11818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92" name="Google Shape;692;p27"/>
              <p:cNvGrpSpPr/>
              <p:nvPr/>
            </p:nvGrpSpPr>
            <p:grpSpPr>
              <a:xfrm>
                <a:off x="235763" y="2051978"/>
                <a:ext cx="182414" cy="302622"/>
                <a:chOff x="239843" y="1878928"/>
                <a:chExt cx="182414" cy="302622"/>
              </a:xfrm>
            </p:grpSpPr>
            <p:sp>
              <p:nvSpPr>
                <p:cNvPr id="693" name="Google Shape;693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695" name="Google Shape;695;p27"/>
              <p:cNvGrpSpPr/>
              <p:nvPr/>
            </p:nvGrpSpPr>
            <p:grpSpPr>
              <a:xfrm>
                <a:off x="7599113" y="546003"/>
                <a:ext cx="182414" cy="302622"/>
                <a:chOff x="239843" y="1802728"/>
                <a:chExt cx="182414" cy="302622"/>
              </a:xfrm>
            </p:grpSpPr>
            <p:sp>
              <p:nvSpPr>
                <p:cNvPr id="696" name="Google Shape;696;p27"/>
                <p:cNvSpPr/>
                <p:nvPr/>
              </p:nvSpPr>
              <p:spPr>
                <a:xfrm>
                  <a:off x="258617" y="20540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7"/>
                <p:cNvSpPr/>
                <p:nvPr/>
              </p:nvSpPr>
              <p:spPr>
                <a:xfrm>
                  <a:off x="239843" y="18027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98" name="Google Shape;698;p27"/>
            <p:cNvGrpSpPr/>
            <p:nvPr/>
          </p:nvGrpSpPr>
          <p:grpSpPr>
            <a:xfrm>
              <a:off x="695063" y="3010875"/>
              <a:ext cx="8348314" cy="2026750"/>
              <a:chOff x="695063" y="3010875"/>
              <a:chExt cx="8348314" cy="2026750"/>
            </a:xfrm>
          </p:grpSpPr>
          <p:sp>
            <p:nvSpPr>
              <p:cNvPr id="699" name="Google Shape;699;p27"/>
              <p:cNvSpPr/>
              <p:nvPr/>
            </p:nvSpPr>
            <p:spPr>
              <a:xfrm>
                <a:off x="8879125" y="301087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0" name="Google Shape;700;p27"/>
              <p:cNvCxnSpPr>
                <a:stCxn id="701" idx="0"/>
                <a:endCxn id="699" idx="0"/>
              </p:cNvCxnSpPr>
              <p:nvPr/>
            </p:nvCxnSpPr>
            <p:spPr>
              <a:xfrm rot="-5400000">
                <a:off x="7231950" y="3058705"/>
                <a:ext cx="1767900" cy="1672500"/>
              </a:xfrm>
              <a:prstGeom prst="curvedConnector3">
                <a:avLst>
                  <a:gd name="adj1" fmla="val 11347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1" name="Google Shape;701;p27"/>
              <p:cNvSpPr/>
              <p:nvPr/>
            </p:nvSpPr>
            <p:spPr>
              <a:xfrm>
                <a:off x="7229700" y="4778905"/>
                <a:ext cx="99900" cy="99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713225" y="43944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3" name="Google Shape;703;p27"/>
              <p:cNvCxnSpPr>
                <a:stCxn id="702" idx="7"/>
                <a:endCxn id="701" idx="1"/>
              </p:cNvCxnSpPr>
              <p:nvPr/>
            </p:nvCxnSpPr>
            <p:spPr>
              <a:xfrm rot="-5400000" flipH="1">
                <a:off x="3852329" y="1401396"/>
                <a:ext cx="377700" cy="6406500"/>
              </a:xfrm>
              <a:prstGeom prst="curvedConnector3">
                <a:avLst>
                  <a:gd name="adj1" fmla="val -6871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04" name="Google Shape;704;p27"/>
              <p:cNvGrpSpPr/>
              <p:nvPr/>
            </p:nvGrpSpPr>
            <p:grpSpPr>
              <a:xfrm>
                <a:off x="695063" y="4394403"/>
                <a:ext cx="182414" cy="302622"/>
                <a:chOff x="239843" y="1878928"/>
                <a:chExt cx="182414" cy="302622"/>
              </a:xfrm>
            </p:grpSpPr>
            <p:sp>
              <p:nvSpPr>
                <p:cNvPr id="705" name="Google Shape;705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07" name="Google Shape;707;p27"/>
              <p:cNvGrpSpPr/>
              <p:nvPr/>
            </p:nvGrpSpPr>
            <p:grpSpPr>
              <a:xfrm>
                <a:off x="8860963" y="3010878"/>
                <a:ext cx="182414" cy="302622"/>
                <a:chOff x="239843" y="1878928"/>
                <a:chExt cx="182414" cy="302622"/>
              </a:xfrm>
            </p:grpSpPr>
            <p:sp>
              <p:nvSpPr>
                <p:cNvPr id="708" name="Google Shape;708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10" name="Google Shape;710;p27"/>
              <p:cNvGrpSpPr/>
              <p:nvPr/>
            </p:nvGrpSpPr>
            <p:grpSpPr>
              <a:xfrm>
                <a:off x="7188438" y="4735003"/>
                <a:ext cx="182414" cy="302622"/>
                <a:chOff x="239843" y="1878928"/>
                <a:chExt cx="182414" cy="302622"/>
              </a:xfrm>
            </p:grpSpPr>
            <p:sp>
              <p:nvSpPr>
                <p:cNvPr id="711" name="Google Shape;711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26E9CB-9AFD-2122-A26C-862B165A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200" y="1616175"/>
            <a:ext cx="7636294" cy="2310814"/>
          </a:xfrm>
        </p:spPr>
        <p:txBody>
          <a:bodyPr/>
          <a:lstStyle/>
          <a:p>
            <a:r>
              <a:rPr lang="en-US" dirty="0"/>
              <a:t>LOGISTICS MANAGEMENT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88121-A275-0B45-AFDC-BF4B6C98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6" y="1183340"/>
            <a:ext cx="6024283" cy="372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510C-AF21-DC3A-A194-F09DC19757E4}"/>
              </a:ext>
            </a:extLst>
          </p:cNvPr>
          <p:cNvSpPr txBox="1"/>
          <p:nvPr/>
        </p:nvSpPr>
        <p:spPr>
          <a:xfrm>
            <a:off x="161364" y="466166"/>
            <a:ext cx="2429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Class diagram:</a:t>
            </a:r>
          </a:p>
        </p:txBody>
      </p:sp>
    </p:spTree>
    <p:extLst>
      <p:ext uri="{BB962C8B-B14F-4D97-AF65-F5344CB8AC3E}">
        <p14:creationId xmlns:p14="http://schemas.microsoft.com/office/powerpoint/2010/main" val="427281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9C2BF-DDAA-843B-1E1F-BCD0122A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879894"/>
            <a:ext cx="8272732" cy="400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7E02D-5F43-57FC-B486-FF97E82AD133}"/>
              </a:ext>
            </a:extLst>
          </p:cNvPr>
          <p:cNvSpPr txBox="1"/>
          <p:nvPr/>
        </p:nvSpPr>
        <p:spPr>
          <a:xfrm>
            <a:off x="189780" y="260949"/>
            <a:ext cx="279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40792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44CAD-543F-3D24-8064-89C080A5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767751"/>
            <a:ext cx="7433626" cy="418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0408E-741B-AA8B-3721-7FE6284FF9E8}"/>
              </a:ext>
            </a:extLst>
          </p:cNvPr>
          <p:cNvSpPr txBox="1"/>
          <p:nvPr/>
        </p:nvSpPr>
        <p:spPr>
          <a:xfrm>
            <a:off x="163901" y="191938"/>
            <a:ext cx="2510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Use case diagram:</a:t>
            </a:r>
          </a:p>
        </p:txBody>
      </p:sp>
    </p:spTree>
    <p:extLst>
      <p:ext uri="{BB962C8B-B14F-4D97-AF65-F5344CB8AC3E}">
        <p14:creationId xmlns:p14="http://schemas.microsoft.com/office/powerpoint/2010/main" val="115559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B58AAF-F6D6-8F45-1CB3-33278278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9" y="1129553"/>
            <a:ext cx="8193741" cy="39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97D04-8BDC-61A5-7BCF-844B6D354204}"/>
              </a:ext>
            </a:extLst>
          </p:cNvPr>
          <p:cNvSpPr txBox="1"/>
          <p:nvPr/>
        </p:nvSpPr>
        <p:spPr>
          <a:xfrm>
            <a:off x="0" y="472888"/>
            <a:ext cx="1967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280906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313,072 Stock ...">
            <a:extLst>
              <a:ext uri="{FF2B5EF4-FFF2-40B4-BE49-F238E27FC236}">
                <a16:creationId xmlns:a16="http://schemas.microsoft.com/office/drawing/2014/main" id="{E67090C3-A710-203F-09C3-E3AEEB2F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90" y="1263949"/>
            <a:ext cx="452024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title" idx="2"/>
          </p:nvPr>
        </p:nvSpPr>
        <p:spPr>
          <a:xfrm>
            <a:off x="17339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title" idx="3"/>
          </p:nvPr>
        </p:nvSpPr>
        <p:spPr>
          <a:xfrm>
            <a:off x="4338236" y="31033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30" name="Google Shape;730;p29"/>
          <p:cNvSpPr txBox="1">
            <a:spLocks noGrp="1"/>
          </p:cNvSpPr>
          <p:nvPr>
            <p:ph type="title" idx="4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title" idx="6"/>
          </p:nvPr>
        </p:nvSpPr>
        <p:spPr>
          <a:xfrm>
            <a:off x="667532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subTitle" idx="1"/>
          </p:nvPr>
        </p:nvSpPr>
        <p:spPr>
          <a:xfrm>
            <a:off x="94857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735" name="Google Shape;735;p29"/>
          <p:cNvSpPr txBox="1">
            <a:spLocks noGrp="1"/>
          </p:cNvSpPr>
          <p:nvPr>
            <p:ph type="subTitle" idx="8"/>
          </p:nvPr>
        </p:nvSpPr>
        <p:spPr>
          <a:xfrm>
            <a:off x="3419250" y="2103275"/>
            <a:ext cx="257267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 statement</a:t>
            </a:r>
            <a:endParaRPr dirty="0"/>
          </a:p>
        </p:txBody>
      </p:sp>
      <p:sp>
        <p:nvSpPr>
          <p:cNvPr id="736" name="Google Shape;736;p29"/>
          <p:cNvSpPr txBox="1">
            <a:spLocks noGrp="1"/>
          </p:cNvSpPr>
          <p:nvPr>
            <p:ph type="subTitle" idx="9"/>
          </p:nvPr>
        </p:nvSpPr>
        <p:spPr>
          <a:xfrm>
            <a:off x="6133368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roposed solution</a:t>
            </a:r>
            <a:endParaRPr dirty="0"/>
          </a:p>
        </p:txBody>
      </p:sp>
      <p:sp>
        <p:nvSpPr>
          <p:cNvPr id="737" name="Google Shape;737;p29"/>
          <p:cNvSpPr txBox="1">
            <a:spLocks noGrp="1"/>
          </p:cNvSpPr>
          <p:nvPr>
            <p:ph type="subTitle" idx="13"/>
          </p:nvPr>
        </p:nvSpPr>
        <p:spPr>
          <a:xfrm>
            <a:off x="3686422" y="3636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diagram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16790AF1-6A16-0FDA-2F15-B269C6706B03}"/>
              </a:ext>
            </a:extLst>
          </p:cNvPr>
          <p:cNvSpPr txBox="1"/>
          <p:nvPr/>
        </p:nvSpPr>
        <p:spPr>
          <a:xfrm>
            <a:off x="927735" y="1019592"/>
            <a:ext cx="1251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Work Sans" pitchFamily="2" charset="0"/>
              </a:rPr>
              <a:t>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E4DEFD-E935-E2A5-346C-841A75346BCD}"/>
              </a:ext>
            </a:extLst>
          </p:cNvPr>
          <p:cNvSpPr txBox="1"/>
          <p:nvPr/>
        </p:nvSpPr>
        <p:spPr>
          <a:xfrm>
            <a:off x="1211580" y="1926372"/>
            <a:ext cx="62941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b="1" dirty="0">
                <a:latin typeface="Work Sans" pitchFamily="2" charset="0"/>
              </a:rPr>
              <a:t>P</a:t>
            </a:r>
            <a:r>
              <a:rPr lang="en" sz="5000" b="1" dirty="0">
                <a:latin typeface="Work Sans" pitchFamily="2" charset="0"/>
              </a:rPr>
              <a:t>roject objective</a:t>
            </a:r>
            <a:endParaRPr lang="en-IN" sz="500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0"/>
          <p:cNvSpPr txBox="1">
            <a:spLocks noGrp="1"/>
          </p:cNvSpPr>
          <p:nvPr>
            <p:ph type="title"/>
          </p:nvPr>
        </p:nvSpPr>
        <p:spPr>
          <a:xfrm>
            <a:off x="713225" y="969411"/>
            <a:ext cx="3804600" cy="60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Objective:</a:t>
            </a:r>
            <a:endParaRPr dirty="0"/>
          </a:p>
        </p:txBody>
      </p:sp>
      <p:sp>
        <p:nvSpPr>
          <p:cNvPr id="745" name="Google Shape;745;p30"/>
          <p:cNvSpPr txBox="1">
            <a:spLocks noGrp="1"/>
          </p:cNvSpPr>
          <p:nvPr>
            <p:ph type="subTitle" idx="1"/>
          </p:nvPr>
        </p:nvSpPr>
        <p:spPr>
          <a:xfrm>
            <a:off x="293223" y="1741375"/>
            <a:ext cx="4777251" cy="2341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  To develop a comprehensive logistics management system that enhances the efficiency and effectiveness of managing the movement and storage of goods within a supply chain.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GOALS:</a:t>
            </a:r>
            <a:endParaRPr lang="en-IN" b="1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dirty="0"/>
              <a:t>Streamline logistics operations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 </a:t>
            </a:r>
            <a:r>
              <a:rPr lang="en-IN" dirty="0"/>
              <a:t>Reduce operational costs.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dirty="0"/>
              <a:t>Improve customer satisfaction</a:t>
            </a:r>
            <a:endParaRPr lang="en-US" dirty="0"/>
          </a:p>
        </p:txBody>
      </p:sp>
      <p:pic>
        <p:nvPicPr>
          <p:cNvPr id="746" name="Google Shape;74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61" b="1361"/>
          <a:stretch/>
        </p:blipFill>
        <p:spPr>
          <a:xfrm>
            <a:off x="5643775" y="539500"/>
            <a:ext cx="2787002" cy="4064502"/>
          </a:xfrm>
          <a:prstGeom prst="rect">
            <a:avLst/>
          </a:prstGeom>
        </p:spPr>
      </p:pic>
      <p:grpSp>
        <p:nvGrpSpPr>
          <p:cNvPr id="747" name="Google Shape;747;p30"/>
          <p:cNvGrpSpPr/>
          <p:nvPr/>
        </p:nvGrpSpPr>
        <p:grpSpPr>
          <a:xfrm>
            <a:off x="293224" y="289154"/>
            <a:ext cx="5495854" cy="1899719"/>
            <a:chOff x="293224" y="289154"/>
            <a:chExt cx="5495854" cy="1899719"/>
          </a:xfrm>
        </p:grpSpPr>
        <p:sp>
          <p:nvSpPr>
            <p:cNvPr id="748" name="Google Shape;748;p30"/>
            <p:cNvSpPr/>
            <p:nvPr/>
          </p:nvSpPr>
          <p:spPr>
            <a:xfrm>
              <a:off x="293224" y="289154"/>
              <a:ext cx="1568661" cy="771964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685051" y="1061106"/>
              <a:ext cx="1104027" cy="112776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811975" y="39077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997425" y="1343713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0"/>
            <p:cNvGrpSpPr/>
            <p:nvPr/>
          </p:nvGrpSpPr>
          <p:grpSpPr>
            <a:xfrm>
              <a:off x="793813" y="388190"/>
              <a:ext cx="4378189" cy="1258160"/>
              <a:chOff x="793813" y="388190"/>
              <a:chExt cx="4378189" cy="1258160"/>
            </a:xfrm>
          </p:grpSpPr>
          <p:cxnSp>
            <p:nvCxnSpPr>
              <p:cNvPr id="753" name="Google Shape;753;p30"/>
              <p:cNvCxnSpPr>
                <a:stCxn id="751" idx="0"/>
                <a:endCxn id="750" idx="7"/>
              </p:cNvCxnSpPr>
              <p:nvPr/>
            </p:nvCxnSpPr>
            <p:spPr>
              <a:xfrm rot="5400000" flipH="1">
                <a:off x="2537875" y="-1188887"/>
                <a:ext cx="931500" cy="4133700"/>
              </a:xfrm>
              <a:prstGeom prst="curvedConnector3">
                <a:avLst>
                  <a:gd name="adj1" fmla="val 12786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4" name="Google Shape;754;p30"/>
              <p:cNvGrpSpPr/>
              <p:nvPr/>
            </p:nvGrpSpPr>
            <p:grpSpPr>
              <a:xfrm>
                <a:off x="4989588" y="1343728"/>
                <a:ext cx="182414" cy="302622"/>
                <a:chOff x="239843" y="1878928"/>
                <a:chExt cx="182414" cy="302622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57" name="Google Shape;757;p30"/>
              <p:cNvGrpSpPr/>
              <p:nvPr/>
            </p:nvGrpSpPr>
            <p:grpSpPr>
              <a:xfrm>
                <a:off x="793813" y="388190"/>
                <a:ext cx="182414" cy="302622"/>
                <a:chOff x="239843" y="1878928"/>
                <a:chExt cx="182414" cy="302622"/>
              </a:xfrm>
            </p:grpSpPr>
            <p:sp>
              <p:nvSpPr>
                <p:cNvPr id="758" name="Google Shape;758;p30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8153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 statement </a:t>
            </a:r>
            <a:endParaRPr dirty="0"/>
          </a:p>
        </p:txBody>
      </p:sp>
      <p:sp>
        <p:nvSpPr>
          <p:cNvPr id="765" name="Google Shape;765;p31"/>
          <p:cNvSpPr txBox="1">
            <a:spLocks noGrp="1"/>
          </p:cNvSpPr>
          <p:nvPr>
            <p:ph type="title" idx="2"/>
          </p:nvPr>
        </p:nvSpPr>
        <p:spPr>
          <a:xfrm>
            <a:off x="289416" y="1417431"/>
            <a:ext cx="145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66" name="Google Shape;766;p31"/>
          <p:cNvGrpSpPr/>
          <p:nvPr/>
        </p:nvGrpSpPr>
        <p:grpSpPr>
          <a:xfrm>
            <a:off x="4063213" y="885061"/>
            <a:ext cx="6332213" cy="3373401"/>
            <a:chOff x="233350" y="949250"/>
            <a:chExt cx="7137300" cy="3802300"/>
          </a:xfrm>
        </p:grpSpPr>
        <p:sp>
          <p:nvSpPr>
            <p:cNvPr id="767" name="Google Shape;767;p3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1"/>
          <p:cNvSpPr/>
          <p:nvPr/>
        </p:nvSpPr>
        <p:spPr>
          <a:xfrm>
            <a:off x="5790375" y="2995225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4904225" y="162170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31"/>
          <p:cNvCxnSpPr>
            <a:stCxn id="819" idx="7"/>
            <a:endCxn id="818" idx="0"/>
          </p:cNvCxnSpPr>
          <p:nvPr/>
        </p:nvCxnSpPr>
        <p:spPr>
          <a:xfrm rot="-5400000" flipH="1">
            <a:off x="4770179" y="1901846"/>
            <a:ext cx="1352100" cy="834600"/>
          </a:xfrm>
          <a:prstGeom prst="curvedConnector3">
            <a:avLst>
              <a:gd name="adj1" fmla="val -19194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1" name="Google Shape;821;p31"/>
          <p:cNvSpPr/>
          <p:nvPr/>
        </p:nvSpPr>
        <p:spPr>
          <a:xfrm>
            <a:off x="6724550" y="229905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2" name="Google Shape;822;p31"/>
          <p:cNvCxnSpPr>
            <a:stCxn id="818" idx="0"/>
            <a:endCxn id="821" idx="0"/>
          </p:cNvCxnSpPr>
          <p:nvPr/>
        </p:nvCxnSpPr>
        <p:spPr>
          <a:xfrm rot="-5400000">
            <a:off x="5982375" y="2179975"/>
            <a:ext cx="696300" cy="934200"/>
          </a:xfrm>
          <a:prstGeom prst="curvedConnector3">
            <a:avLst>
              <a:gd name="adj1" fmla="val 13418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3" name="Google Shape;823;p31"/>
          <p:cNvSpPr/>
          <p:nvPr/>
        </p:nvSpPr>
        <p:spPr>
          <a:xfrm>
            <a:off x="8206200" y="141005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4" name="Google Shape;824;p31"/>
          <p:cNvCxnSpPr>
            <a:stCxn id="821" idx="0"/>
            <a:endCxn id="823" idx="0"/>
          </p:cNvCxnSpPr>
          <p:nvPr/>
        </p:nvCxnSpPr>
        <p:spPr>
          <a:xfrm rot="-5400000">
            <a:off x="7094000" y="1113750"/>
            <a:ext cx="888900" cy="1481700"/>
          </a:xfrm>
          <a:prstGeom prst="curvedConnector3">
            <a:avLst>
              <a:gd name="adj1" fmla="val 1268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25" name="Google Shape;825;p31"/>
          <p:cNvGrpSpPr/>
          <p:nvPr/>
        </p:nvGrpSpPr>
        <p:grpSpPr>
          <a:xfrm>
            <a:off x="4886063" y="1621690"/>
            <a:ext cx="182414" cy="302622"/>
            <a:chOff x="239843" y="1878928"/>
            <a:chExt cx="182414" cy="302622"/>
          </a:xfrm>
        </p:grpSpPr>
        <p:sp>
          <p:nvSpPr>
            <p:cNvPr id="826" name="Google Shape;826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28" name="Google Shape;828;p31"/>
          <p:cNvGrpSpPr/>
          <p:nvPr/>
        </p:nvGrpSpPr>
        <p:grpSpPr>
          <a:xfrm>
            <a:off x="5772213" y="2995190"/>
            <a:ext cx="182414" cy="302622"/>
            <a:chOff x="239843" y="1878928"/>
            <a:chExt cx="182414" cy="302622"/>
          </a:xfrm>
        </p:grpSpPr>
        <p:sp>
          <p:nvSpPr>
            <p:cNvPr id="829" name="Google Shape;829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6706388" y="2299040"/>
            <a:ext cx="182414" cy="302622"/>
            <a:chOff x="239843" y="1878928"/>
            <a:chExt cx="182414" cy="302622"/>
          </a:xfrm>
        </p:grpSpPr>
        <p:sp>
          <p:nvSpPr>
            <p:cNvPr id="832" name="Google Shape;832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4" name="Google Shape;834;p31"/>
          <p:cNvGrpSpPr/>
          <p:nvPr/>
        </p:nvGrpSpPr>
        <p:grpSpPr>
          <a:xfrm>
            <a:off x="8188038" y="1410040"/>
            <a:ext cx="182414" cy="302622"/>
            <a:chOff x="239843" y="1878928"/>
            <a:chExt cx="182414" cy="302622"/>
          </a:xfrm>
        </p:grpSpPr>
        <p:sp>
          <p:nvSpPr>
            <p:cNvPr id="835" name="Google Shape;835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"/>
          <p:cNvSpPr txBox="1">
            <a:spLocks noGrp="1"/>
          </p:cNvSpPr>
          <p:nvPr>
            <p:ph type="title"/>
          </p:nvPr>
        </p:nvSpPr>
        <p:spPr>
          <a:xfrm>
            <a:off x="555825" y="686227"/>
            <a:ext cx="4330777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Problem statement: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7B4D1B-CFC8-5373-6ABA-20FEF9B17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3125" y="1357231"/>
            <a:ext cx="7938302" cy="351956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objective of this project is to develop a state-of-the-art logistics management system that integrates all aspects of the supply chain, from order management to final delivery.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system will streamline and optimize logistics processes, ensuring efficient transportation planning, warehouse management, and shipment tracking.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By providing real-time visibility and robust analytics, the system will enable businesses to make data-driven decisions, reduce operational costs, and enhance customer satisfaction. </a:t>
            </a:r>
            <a:endParaRPr lang="en-IN" dirty="0"/>
          </a:p>
        </p:txBody>
      </p:sp>
      <p:grpSp>
        <p:nvGrpSpPr>
          <p:cNvPr id="859" name="Google Shape;859;p32"/>
          <p:cNvGrpSpPr/>
          <p:nvPr/>
        </p:nvGrpSpPr>
        <p:grpSpPr>
          <a:xfrm>
            <a:off x="7546452" y="398971"/>
            <a:ext cx="1553326" cy="3988690"/>
            <a:chOff x="7428715" y="967285"/>
            <a:chExt cx="1553326" cy="3988690"/>
          </a:xfrm>
        </p:grpSpPr>
        <p:sp>
          <p:nvSpPr>
            <p:cNvPr id="860" name="Google Shape;860;p32"/>
            <p:cNvSpPr/>
            <p:nvPr/>
          </p:nvSpPr>
          <p:spPr>
            <a:xfrm>
              <a:off x="8231925" y="967285"/>
              <a:ext cx="750116" cy="844828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428715" y="4021616"/>
              <a:ext cx="968946" cy="934358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32"/>
            <p:cNvGrpSpPr/>
            <p:nvPr/>
          </p:nvGrpSpPr>
          <p:grpSpPr>
            <a:xfrm>
              <a:off x="7564938" y="1427728"/>
              <a:ext cx="1327189" cy="2849835"/>
              <a:chOff x="7564938" y="1427728"/>
              <a:chExt cx="1327189" cy="2849835"/>
            </a:xfrm>
          </p:grpSpPr>
          <p:sp>
            <p:nvSpPr>
              <p:cNvPr id="863" name="Google Shape;863;p32"/>
              <p:cNvSpPr/>
              <p:nvPr/>
            </p:nvSpPr>
            <p:spPr>
              <a:xfrm>
                <a:off x="7583100" y="397497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4" name="Google Shape;864;p32"/>
              <p:cNvCxnSpPr>
                <a:stCxn id="865" idx="0"/>
                <a:endCxn id="863" idx="0"/>
              </p:cNvCxnSpPr>
              <p:nvPr/>
            </p:nvCxnSpPr>
            <p:spPr>
              <a:xfrm rot="5400000">
                <a:off x="7263150" y="3030750"/>
                <a:ext cx="1337400" cy="551100"/>
              </a:xfrm>
              <a:prstGeom prst="curvedConnector3">
                <a:avLst>
                  <a:gd name="adj1" fmla="val -17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32"/>
              <p:cNvCxnSpPr>
                <a:stCxn id="867" idx="0"/>
                <a:endCxn id="865" idx="0"/>
              </p:cNvCxnSpPr>
              <p:nvPr/>
            </p:nvCxnSpPr>
            <p:spPr>
              <a:xfrm rot="5400000">
                <a:off x="7899275" y="1736013"/>
                <a:ext cx="1209900" cy="593400"/>
              </a:xfrm>
              <a:prstGeom prst="curvedConnector3">
                <a:avLst>
                  <a:gd name="adj1" fmla="val -1968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68" name="Google Shape;868;p32"/>
              <p:cNvGrpSpPr/>
              <p:nvPr/>
            </p:nvGrpSpPr>
            <p:grpSpPr>
              <a:xfrm>
                <a:off x="7564938" y="3974940"/>
                <a:ext cx="182414" cy="302622"/>
                <a:chOff x="239843" y="1878928"/>
                <a:chExt cx="182414" cy="302622"/>
              </a:xfrm>
            </p:grpSpPr>
            <p:sp>
              <p:nvSpPr>
                <p:cNvPr id="869" name="Google Shape;869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865" name="Google Shape;865;p32"/>
              <p:cNvSpPr/>
              <p:nvPr/>
            </p:nvSpPr>
            <p:spPr>
              <a:xfrm>
                <a:off x="8134350" y="26376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1" name="Google Shape;871;p32"/>
              <p:cNvGrpSpPr/>
              <p:nvPr/>
            </p:nvGrpSpPr>
            <p:grpSpPr>
              <a:xfrm>
                <a:off x="8116188" y="2637565"/>
                <a:ext cx="182414" cy="302622"/>
                <a:chOff x="239843" y="1878928"/>
                <a:chExt cx="182414" cy="302622"/>
              </a:xfrm>
            </p:grpSpPr>
            <p:sp>
              <p:nvSpPr>
                <p:cNvPr id="872" name="Google Shape;872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867" name="Google Shape;867;p32"/>
              <p:cNvSpPr/>
              <p:nvPr/>
            </p:nvSpPr>
            <p:spPr>
              <a:xfrm>
                <a:off x="8727875" y="1427763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4" name="Google Shape;874;p32"/>
              <p:cNvGrpSpPr/>
              <p:nvPr/>
            </p:nvGrpSpPr>
            <p:grpSpPr>
              <a:xfrm>
                <a:off x="8709713" y="1427728"/>
                <a:ext cx="182414" cy="302622"/>
                <a:chOff x="239843" y="1878928"/>
                <a:chExt cx="182414" cy="302622"/>
              </a:xfrm>
            </p:grpSpPr>
            <p:sp>
              <p:nvSpPr>
                <p:cNvPr id="875" name="Google Shape;875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6;p31">
            <a:extLst>
              <a:ext uri="{FF2B5EF4-FFF2-40B4-BE49-F238E27FC236}">
                <a16:creationId xmlns:a16="http://schemas.microsoft.com/office/drawing/2014/main" id="{7B77A4E1-AFF0-D7A0-809E-6B60101C70C5}"/>
              </a:ext>
            </a:extLst>
          </p:cNvPr>
          <p:cNvGrpSpPr/>
          <p:nvPr/>
        </p:nvGrpSpPr>
        <p:grpSpPr>
          <a:xfrm>
            <a:off x="4244898" y="290330"/>
            <a:ext cx="6332213" cy="3373401"/>
            <a:chOff x="233350" y="949250"/>
            <a:chExt cx="7137300" cy="3802300"/>
          </a:xfrm>
        </p:grpSpPr>
        <p:sp>
          <p:nvSpPr>
            <p:cNvPr id="5" name="Google Shape;767;p31">
              <a:extLst>
                <a:ext uri="{FF2B5EF4-FFF2-40B4-BE49-F238E27FC236}">
                  <a16:creationId xmlns:a16="http://schemas.microsoft.com/office/drawing/2014/main" id="{EA8914F8-1BBB-A40B-0AAE-C53EA01041F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31">
              <a:extLst>
                <a:ext uri="{FF2B5EF4-FFF2-40B4-BE49-F238E27FC236}">
                  <a16:creationId xmlns:a16="http://schemas.microsoft.com/office/drawing/2014/main" id="{28135C05-819A-C108-0941-8AD1DE30A86E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9;p31">
              <a:extLst>
                <a:ext uri="{FF2B5EF4-FFF2-40B4-BE49-F238E27FC236}">
                  <a16:creationId xmlns:a16="http://schemas.microsoft.com/office/drawing/2014/main" id="{1428D419-FB8C-DE69-EEC7-6740E24B2C1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0;p31">
              <a:extLst>
                <a:ext uri="{FF2B5EF4-FFF2-40B4-BE49-F238E27FC236}">
                  <a16:creationId xmlns:a16="http://schemas.microsoft.com/office/drawing/2014/main" id="{06108655-098E-11FE-792F-74155832DF8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1;p31">
              <a:extLst>
                <a:ext uri="{FF2B5EF4-FFF2-40B4-BE49-F238E27FC236}">
                  <a16:creationId xmlns:a16="http://schemas.microsoft.com/office/drawing/2014/main" id="{29249BB4-45BA-D733-FE05-E43FE090894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2;p31">
              <a:extLst>
                <a:ext uri="{FF2B5EF4-FFF2-40B4-BE49-F238E27FC236}">
                  <a16:creationId xmlns:a16="http://schemas.microsoft.com/office/drawing/2014/main" id="{CC6B5EDB-C6CE-EC63-92A7-1D2615AA66B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3;p31">
              <a:extLst>
                <a:ext uri="{FF2B5EF4-FFF2-40B4-BE49-F238E27FC236}">
                  <a16:creationId xmlns:a16="http://schemas.microsoft.com/office/drawing/2014/main" id="{7F94E470-9941-A081-860C-72EAF30926AD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4;p31">
              <a:extLst>
                <a:ext uri="{FF2B5EF4-FFF2-40B4-BE49-F238E27FC236}">
                  <a16:creationId xmlns:a16="http://schemas.microsoft.com/office/drawing/2014/main" id="{33ACC808-8E60-323B-827B-D481C965573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;p31">
              <a:extLst>
                <a:ext uri="{FF2B5EF4-FFF2-40B4-BE49-F238E27FC236}">
                  <a16:creationId xmlns:a16="http://schemas.microsoft.com/office/drawing/2014/main" id="{DBF5FBC3-97CE-1482-5B22-6E89C5345995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6;p31">
              <a:extLst>
                <a:ext uri="{FF2B5EF4-FFF2-40B4-BE49-F238E27FC236}">
                  <a16:creationId xmlns:a16="http://schemas.microsoft.com/office/drawing/2014/main" id="{9CCE3092-78C6-500D-55FE-A8BEC31A69AB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7;p31">
              <a:extLst>
                <a:ext uri="{FF2B5EF4-FFF2-40B4-BE49-F238E27FC236}">
                  <a16:creationId xmlns:a16="http://schemas.microsoft.com/office/drawing/2014/main" id="{B66749A5-AE49-2AF1-F59C-7FF212313790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8;p31">
              <a:extLst>
                <a:ext uri="{FF2B5EF4-FFF2-40B4-BE49-F238E27FC236}">
                  <a16:creationId xmlns:a16="http://schemas.microsoft.com/office/drawing/2014/main" id="{2E2A220A-57D8-0DBC-46B0-3C0D90CEDFC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9;p31">
              <a:extLst>
                <a:ext uri="{FF2B5EF4-FFF2-40B4-BE49-F238E27FC236}">
                  <a16:creationId xmlns:a16="http://schemas.microsoft.com/office/drawing/2014/main" id="{FEAAE1E1-3A40-8A01-38D2-15F79095F43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0;p31">
              <a:extLst>
                <a:ext uri="{FF2B5EF4-FFF2-40B4-BE49-F238E27FC236}">
                  <a16:creationId xmlns:a16="http://schemas.microsoft.com/office/drawing/2014/main" id="{DA407C4D-7BD9-088D-8C7D-CE7065C01970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1;p31">
              <a:extLst>
                <a:ext uri="{FF2B5EF4-FFF2-40B4-BE49-F238E27FC236}">
                  <a16:creationId xmlns:a16="http://schemas.microsoft.com/office/drawing/2014/main" id="{7893EBD8-061E-7CC4-9BFF-D072A8EEDA06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2;p31">
              <a:extLst>
                <a:ext uri="{FF2B5EF4-FFF2-40B4-BE49-F238E27FC236}">
                  <a16:creationId xmlns:a16="http://schemas.microsoft.com/office/drawing/2014/main" id="{D80EA107-D50F-BF6D-0704-95ABA421A27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3;p31">
              <a:extLst>
                <a:ext uri="{FF2B5EF4-FFF2-40B4-BE49-F238E27FC236}">
                  <a16:creationId xmlns:a16="http://schemas.microsoft.com/office/drawing/2014/main" id="{62C66517-995F-0C7F-95A5-5DDA57133C0A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4;p31">
              <a:extLst>
                <a:ext uri="{FF2B5EF4-FFF2-40B4-BE49-F238E27FC236}">
                  <a16:creationId xmlns:a16="http://schemas.microsoft.com/office/drawing/2014/main" id="{BD259353-0444-B9BA-1E4D-666735484022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5;p31">
              <a:extLst>
                <a:ext uri="{FF2B5EF4-FFF2-40B4-BE49-F238E27FC236}">
                  <a16:creationId xmlns:a16="http://schemas.microsoft.com/office/drawing/2014/main" id="{6EA82BF4-067F-2BD0-4AB6-0921A5F0314E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6;p31">
              <a:extLst>
                <a:ext uri="{FF2B5EF4-FFF2-40B4-BE49-F238E27FC236}">
                  <a16:creationId xmlns:a16="http://schemas.microsoft.com/office/drawing/2014/main" id="{9D747670-628C-6187-9693-1D8947A017FD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7;p31">
              <a:extLst>
                <a:ext uri="{FF2B5EF4-FFF2-40B4-BE49-F238E27FC236}">
                  <a16:creationId xmlns:a16="http://schemas.microsoft.com/office/drawing/2014/main" id="{F9B6BA8A-B88F-C866-A9F2-DA9A45F9F381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8;p31">
              <a:extLst>
                <a:ext uri="{FF2B5EF4-FFF2-40B4-BE49-F238E27FC236}">
                  <a16:creationId xmlns:a16="http://schemas.microsoft.com/office/drawing/2014/main" id="{3AA22FB0-34C2-AE78-B3DB-AF5A39A05F29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9;p31">
              <a:extLst>
                <a:ext uri="{FF2B5EF4-FFF2-40B4-BE49-F238E27FC236}">
                  <a16:creationId xmlns:a16="http://schemas.microsoft.com/office/drawing/2014/main" id="{D00FDBF8-1F2B-2B1D-31CE-BF22A8B41EAE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0;p31">
              <a:extLst>
                <a:ext uri="{FF2B5EF4-FFF2-40B4-BE49-F238E27FC236}">
                  <a16:creationId xmlns:a16="http://schemas.microsoft.com/office/drawing/2014/main" id="{6BDF37AA-A330-F205-0967-97E0AB423B3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;p31">
              <a:extLst>
                <a:ext uri="{FF2B5EF4-FFF2-40B4-BE49-F238E27FC236}">
                  <a16:creationId xmlns:a16="http://schemas.microsoft.com/office/drawing/2014/main" id="{CBE352BB-946F-1FB9-391E-374D52734ED5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2;p31">
              <a:extLst>
                <a:ext uri="{FF2B5EF4-FFF2-40B4-BE49-F238E27FC236}">
                  <a16:creationId xmlns:a16="http://schemas.microsoft.com/office/drawing/2014/main" id="{B20C7983-B26D-2718-39D3-4750088A0E8B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3;p31">
              <a:extLst>
                <a:ext uri="{FF2B5EF4-FFF2-40B4-BE49-F238E27FC236}">
                  <a16:creationId xmlns:a16="http://schemas.microsoft.com/office/drawing/2014/main" id="{EAF15184-CE73-420B-5EAE-4668021814FB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;p31">
              <a:extLst>
                <a:ext uri="{FF2B5EF4-FFF2-40B4-BE49-F238E27FC236}">
                  <a16:creationId xmlns:a16="http://schemas.microsoft.com/office/drawing/2014/main" id="{5C4D1776-9735-04D7-D236-8B9E0683223D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5;p31">
              <a:extLst>
                <a:ext uri="{FF2B5EF4-FFF2-40B4-BE49-F238E27FC236}">
                  <a16:creationId xmlns:a16="http://schemas.microsoft.com/office/drawing/2014/main" id="{05B48B6E-6CC7-4134-63EA-0A14280AA1F4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6;p31">
              <a:extLst>
                <a:ext uri="{FF2B5EF4-FFF2-40B4-BE49-F238E27FC236}">
                  <a16:creationId xmlns:a16="http://schemas.microsoft.com/office/drawing/2014/main" id="{C2B8FDE7-BAD3-6D67-43B0-BE326F4766DF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7;p31">
              <a:extLst>
                <a:ext uri="{FF2B5EF4-FFF2-40B4-BE49-F238E27FC236}">
                  <a16:creationId xmlns:a16="http://schemas.microsoft.com/office/drawing/2014/main" id="{7BC08422-8BBA-8B31-AFC4-E34F48B35C10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;p31">
              <a:extLst>
                <a:ext uri="{FF2B5EF4-FFF2-40B4-BE49-F238E27FC236}">
                  <a16:creationId xmlns:a16="http://schemas.microsoft.com/office/drawing/2014/main" id="{F3FC237D-6F44-4FC4-1B24-F5709910E4A0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9;p31">
              <a:extLst>
                <a:ext uri="{FF2B5EF4-FFF2-40B4-BE49-F238E27FC236}">
                  <a16:creationId xmlns:a16="http://schemas.microsoft.com/office/drawing/2014/main" id="{AAD6CACD-CDDF-910D-ADF8-03999C1421E7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0;p31">
              <a:extLst>
                <a:ext uri="{FF2B5EF4-FFF2-40B4-BE49-F238E27FC236}">
                  <a16:creationId xmlns:a16="http://schemas.microsoft.com/office/drawing/2014/main" id="{04F097F9-7CC3-E385-0522-0D4EF3A21B14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;p31">
              <a:extLst>
                <a:ext uri="{FF2B5EF4-FFF2-40B4-BE49-F238E27FC236}">
                  <a16:creationId xmlns:a16="http://schemas.microsoft.com/office/drawing/2014/main" id="{428A49B9-6C1C-7197-F3A0-BCB6A9EA7C08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2;p31">
              <a:extLst>
                <a:ext uri="{FF2B5EF4-FFF2-40B4-BE49-F238E27FC236}">
                  <a16:creationId xmlns:a16="http://schemas.microsoft.com/office/drawing/2014/main" id="{9E6F8720-E469-6C2A-7359-43657741FA56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1">
              <a:extLst>
                <a:ext uri="{FF2B5EF4-FFF2-40B4-BE49-F238E27FC236}">
                  <a16:creationId xmlns:a16="http://schemas.microsoft.com/office/drawing/2014/main" id="{479E38A1-BB61-491F-6B1E-AE82A7B6B62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1">
              <a:extLst>
                <a:ext uri="{FF2B5EF4-FFF2-40B4-BE49-F238E27FC236}">
                  <a16:creationId xmlns:a16="http://schemas.microsoft.com/office/drawing/2014/main" id="{1D38ECAE-E642-3540-FA2F-A470D9CE093A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1">
              <a:extLst>
                <a:ext uri="{FF2B5EF4-FFF2-40B4-BE49-F238E27FC236}">
                  <a16:creationId xmlns:a16="http://schemas.microsoft.com/office/drawing/2014/main" id="{34C2E6B1-A2A0-932F-DCFD-ED1537206671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1">
              <a:extLst>
                <a:ext uri="{FF2B5EF4-FFF2-40B4-BE49-F238E27FC236}">
                  <a16:creationId xmlns:a16="http://schemas.microsoft.com/office/drawing/2014/main" id="{E045A7E4-A481-819E-5BF1-5D156102F9EC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7;p31">
              <a:extLst>
                <a:ext uri="{FF2B5EF4-FFF2-40B4-BE49-F238E27FC236}">
                  <a16:creationId xmlns:a16="http://schemas.microsoft.com/office/drawing/2014/main" id="{32B61F9C-6B10-A140-F40A-8FCA5C51E518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;p31">
              <a:extLst>
                <a:ext uri="{FF2B5EF4-FFF2-40B4-BE49-F238E27FC236}">
                  <a16:creationId xmlns:a16="http://schemas.microsoft.com/office/drawing/2014/main" id="{7F938A78-94C8-BCBB-5732-8340759A96B6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;p31">
              <a:extLst>
                <a:ext uri="{FF2B5EF4-FFF2-40B4-BE49-F238E27FC236}">
                  <a16:creationId xmlns:a16="http://schemas.microsoft.com/office/drawing/2014/main" id="{7EAC5BF0-83FB-5008-3644-77B76590ED7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0;p31">
              <a:extLst>
                <a:ext uri="{FF2B5EF4-FFF2-40B4-BE49-F238E27FC236}">
                  <a16:creationId xmlns:a16="http://schemas.microsoft.com/office/drawing/2014/main" id="{995F76B1-5391-AB5B-555D-EF896B307F06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1;p31">
              <a:extLst>
                <a:ext uri="{FF2B5EF4-FFF2-40B4-BE49-F238E27FC236}">
                  <a16:creationId xmlns:a16="http://schemas.microsoft.com/office/drawing/2014/main" id="{F7298137-8A55-8986-BF23-AA439EBE73F3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;p31">
              <a:extLst>
                <a:ext uri="{FF2B5EF4-FFF2-40B4-BE49-F238E27FC236}">
                  <a16:creationId xmlns:a16="http://schemas.microsoft.com/office/drawing/2014/main" id="{5DBAD483-D914-C00B-3A48-FB52A6B5AB6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3;p31">
              <a:extLst>
                <a:ext uri="{FF2B5EF4-FFF2-40B4-BE49-F238E27FC236}">
                  <a16:creationId xmlns:a16="http://schemas.microsoft.com/office/drawing/2014/main" id="{11F8DA0C-75B6-1B80-8AE5-D8FD107291A8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31">
              <a:extLst>
                <a:ext uri="{FF2B5EF4-FFF2-40B4-BE49-F238E27FC236}">
                  <a16:creationId xmlns:a16="http://schemas.microsoft.com/office/drawing/2014/main" id="{DB506FA7-B1D3-6715-38B0-7DDDA3766F3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31">
              <a:extLst>
                <a:ext uri="{FF2B5EF4-FFF2-40B4-BE49-F238E27FC236}">
                  <a16:creationId xmlns:a16="http://schemas.microsoft.com/office/drawing/2014/main" id="{67F38C3B-C6E4-7117-95AB-397259EDCA2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31">
              <a:extLst>
                <a:ext uri="{FF2B5EF4-FFF2-40B4-BE49-F238E27FC236}">
                  <a16:creationId xmlns:a16="http://schemas.microsoft.com/office/drawing/2014/main" id="{90369D8D-E6F5-AE5E-86BA-2C4B9915BB53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31">
              <a:extLst>
                <a:ext uri="{FF2B5EF4-FFF2-40B4-BE49-F238E27FC236}">
                  <a16:creationId xmlns:a16="http://schemas.microsoft.com/office/drawing/2014/main" id="{D65D1AAF-66D7-2DFB-A156-7642C2103B4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825;p31">
            <a:extLst>
              <a:ext uri="{FF2B5EF4-FFF2-40B4-BE49-F238E27FC236}">
                <a16:creationId xmlns:a16="http://schemas.microsoft.com/office/drawing/2014/main" id="{864D59EE-4DE0-B345-34AA-8CB2A914AA96}"/>
              </a:ext>
            </a:extLst>
          </p:cNvPr>
          <p:cNvGrpSpPr/>
          <p:nvPr/>
        </p:nvGrpSpPr>
        <p:grpSpPr>
          <a:xfrm>
            <a:off x="6161259" y="2380983"/>
            <a:ext cx="182414" cy="302622"/>
            <a:chOff x="239843" y="1878928"/>
            <a:chExt cx="182414" cy="302622"/>
          </a:xfrm>
        </p:grpSpPr>
        <p:sp>
          <p:nvSpPr>
            <p:cNvPr id="57" name="Google Shape;826;p31">
              <a:extLst>
                <a:ext uri="{FF2B5EF4-FFF2-40B4-BE49-F238E27FC236}">
                  <a16:creationId xmlns:a16="http://schemas.microsoft.com/office/drawing/2014/main" id="{8FF40977-0E85-9DB8-8785-D93B02554AE4}"/>
                </a:ext>
              </a:extLst>
            </p:cNvPr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7;p31">
              <a:extLst>
                <a:ext uri="{FF2B5EF4-FFF2-40B4-BE49-F238E27FC236}">
                  <a16:creationId xmlns:a16="http://schemas.microsoft.com/office/drawing/2014/main" id="{BBCD4FB0-78C3-3F76-8B5E-4B8EBF4D29EF}"/>
                </a:ext>
              </a:extLst>
            </p:cNvPr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825;p31">
            <a:extLst>
              <a:ext uri="{FF2B5EF4-FFF2-40B4-BE49-F238E27FC236}">
                <a16:creationId xmlns:a16="http://schemas.microsoft.com/office/drawing/2014/main" id="{981EA73C-1D5C-6597-9B05-516FAE9943E9}"/>
              </a:ext>
            </a:extLst>
          </p:cNvPr>
          <p:cNvGrpSpPr/>
          <p:nvPr/>
        </p:nvGrpSpPr>
        <p:grpSpPr>
          <a:xfrm>
            <a:off x="8707522" y="976237"/>
            <a:ext cx="182414" cy="302622"/>
            <a:chOff x="239843" y="1878928"/>
            <a:chExt cx="182414" cy="302622"/>
          </a:xfrm>
        </p:grpSpPr>
        <p:sp>
          <p:nvSpPr>
            <p:cNvPr id="60" name="Google Shape;826;p31">
              <a:extLst>
                <a:ext uri="{FF2B5EF4-FFF2-40B4-BE49-F238E27FC236}">
                  <a16:creationId xmlns:a16="http://schemas.microsoft.com/office/drawing/2014/main" id="{48CECCF7-BC0E-1582-DBD5-9E3DD2C9BEAA}"/>
                </a:ext>
              </a:extLst>
            </p:cNvPr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7;p31">
              <a:extLst>
                <a:ext uri="{FF2B5EF4-FFF2-40B4-BE49-F238E27FC236}">
                  <a16:creationId xmlns:a16="http://schemas.microsoft.com/office/drawing/2014/main" id="{69CC99A1-AD24-2F51-9EFA-2FD47DCD369B}"/>
                </a:ext>
              </a:extLst>
            </p:cNvPr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79C73A8-C8A1-D02D-09C1-2E842E969A85}"/>
              </a:ext>
            </a:extLst>
          </p:cNvPr>
          <p:cNvSpPr txBox="1"/>
          <p:nvPr/>
        </p:nvSpPr>
        <p:spPr>
          <a:xfrm>
            <a:off x="382533" y="917261"/>
            <a:ext cx="1404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Work Sans" pitchFamily="2" charset="0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7129-CEAC-74E9-3FDA-03EE4632CD51}"/>
              </a:ext>
            </a:extLst>
          </p:cNvPr>
          <p:cNvSpPr txBox="1"/>
          <p:nvPr/>
        </p:nvSpPr>
        <p:spPr>
          <a:xfrm>
            <a:off x="1232106" y="1691784"/>
            <a:ext cx="5408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latin typeface="Work Sans" pitchFamily="2" charset="0"/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80718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A729-3D3D-4C47-D84D-BBE4891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228600"/>
            <a:ext cx="4199285" cy="856740"/>
          </a:xfrm>
        </p:spPr>
        <p:txBody>
          <a:bodyPr/>
          <a:lstStyle/>
          <a:p>
            <a:r>
              <a:rPr lang="en-IN" sz="3200" dirty="0"/>
              <a:t>Proposed Solution:</a:t>
            </a:r>
            <a:endParaRPr lang="en-IN" sz="3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26DBF-3A4E-F9E0-8613-EA9F6B5111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1480" y="1286189"/>
            <a:ext cx="563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Logistics Platform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 and Visibility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and Reporting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Customizable Architecture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4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8"/>
          <p:cNvSpPr txBox="1">
            <a:spLocks noGrp="1"/>
          </p:cNvSpPr>
          <p:nvPr>
            <p:ph type="title"/>
          </p:nvPr>
        </p:nvSpPr>
        <p:spPr>
          <a:xfrm>
            <a:off x="347690" y="939499"/>
            <a:ext cx="1309523" cy="1077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1572" name="Google Shape;1572;p48"/>
          <p:cNvSpPr/>
          <p:nvPr/>
        </p:nvSpPr>
        <p:spPr>
          <a:xfrm>
            <a:off x="2237575" y="3922352"/>
            <a:ext cx="957207" cy="709807"/>
          </a:xfrm>
          <a:custGeom>
            <a:avLst/>
            <a:gdLst/>
            <a:ahLst/>
            <a:cxnLst/>
            <a:rect l="l" t="t" r="r" b="b"/>
            <a:pathLst>
              <a:path w="8810" h="6843" extrusionOk="0">
                <a:moveTo>
                  <a:pt x="6507" y="0"/>
                </a:moveTo>
                <a:lnTo>
                  <a:pt x="3913" y="1590"/>
                </a:lnTo>
                <a:lnTo>
                  <a:pt x="3181" y="2239"/>
                </a:lnTo>
                <a:lnTo>
                  <a:pt x="2323" y="2448"/>
                </a:lnTo>
                <a:lnTo>
                  <a:pt x="2302" y="3578"/>
                </a:lnTo>
                <a:lnTo>
                  <a:pt x="2239" y="4080"/>
                </a:lnTo>
                <a:lnTo>
                  <a:pt x="2176" y="4164"/>
                </a:lnTo>
                <a:lnTo>
                  <a:pt x="2134" y="4331"/>
                </a:lnTo>
                <a:lnTo>
                  <a:pt x="2093" y="4478"/>
                </a:lnTo>
                <a:lnTo>
                  <a:pt x="1800" y="4624"/>
                </a:lnTo>
                <a:lnTo>
                  <a:pt x="1653" y="4729"/>
                </a:lnTo>
                <a:lnTo>
                  <a:pt x="1465" y="4729"/>
                </a:lnTo>
                <a:lnTo>
                  <a:pt x="1297" y="4834"/>
                </a:lnTo>
                <a:lnTo>
                  <a:pt x="942" y="4834"/>
                </a:lnTo>
                <a:lnTo>
                  <a:pt x="774" y="4917"/>
                </a:lnTo>
                <a:lnTo>
                  <a:pt x="649" y="4917"/>
                </a:lnTo>
                <a:lnTo>
                  <a:pt x="251" y="4938"/>
                </a:lnTo>
                <a:lnTo>
                  <a:pt x="126" y="4917"/>
                </a:lnTo>
                <a:lnTo>
                  <a:pt x="84" y="5001"/>
                </a:lnTo>
                <a:lnTo>
                  <a:pt x="84" y="5147"/>
                </a:lnTo>
                <a:lnTo>
                  <a:pt x="0" y="5252"/>
                </a:lnTo>
                <a:lnTo>
                  <a:pt x="0" y="5440"/>
                </a:lnTo>
                <a:lnTo>
                  <a:pt x="544" y="5796"/>
                </a:lnTo>
                <a:lnTo>
                  <a:pt x="544" y="6047"/>
                </a:lnTo>
                <a:lnTo>
                  <a:pt x="753" y="6173"/>
                </a:lnTo>
                <a:lnTo>
                  <a:pt x="984" y="6047"/>
                </a:lnTo>
                <a:lnTo>
                  <a:pt x="1067" y="6089"/>
                </a:lnTo>
                <a:lnTo>
                  <a:pt x="1067" y="6152"/>
                </a:lnTo>
                <a:lnTo>
                  <a:pt x="1130" y="6194"/>
                </a:lnTo>
                <a:lnTo>
                  <a:pt x="1130" y="6298"/>
                </a:lnTo>
                <a:lnTo>
                  <a:pt x="1067" y="6403"/>
                </a:lnTo>
                <a:lnTo>
                  <a:pt x="1193" y="6570"/>
                </a:lnTo>
                <a:lnTo>
                  <a:pt x="1297" y="6570"/>
                </a:lnTo>
                <a:lnTo>
                  <a:pt x="1402" y="6508"/>
                </a:lnTo>
                <a:lnTo>
                  <a:pt x="1381" y="6466"/>
                </a:lnTo>
                <a:lnTo>
                  <a:pt x="1444" y="6361"/>
                </a:lnTo>
                <a:lnTo>
                  <a:pt x="1611" y="6508"/>
                </a:lnTo>
                <a:lnTo>
                  <a:pt x="1716" y="6633"/>
                </a:lnTo>
                <a:lnTo>
                  <a:pt x="1862" y="6675"/>
                </a:lnTo>
                <a:lnTo>
                  <a:pt x="1988" y="6842"/>
                </a:lnTo>
                <a:lnTo>
                  <a:pt x="2072" y="6780"/>
                </a:lnTo>
                <a:lnTo>
                  <a:pt x="2072" y="6717"/>
                </a:lnTo>
                <a:lnTo>
                  <a:pt x="2009" y="6696"/>
                </a:lnTo>
                <a:lnTo>
                  <a:pt x="1925" y="6528"/>
                </a:lnTo>
                <a:lnTo>
                  <a:pt x="1967" y="6487"/>
                </a:lnTo>
                <a:lnTo>
                  <a:pt x="1967" y="6403"/>
                </a:lnTo>
                <a:lnTo>
                  <a:pt x="2072" y="6298"/>
                </a:lnTo>
                <a:lnTo>
                  <a:pt x="2176" y="6298"/>
                </a:lnTo>
                <a:lnTo>
                  <a:pt x="2176" y="6215"/>
                </a:lnTo>
                <a:lnTo>
                  <a:pt x="2113" y="6173"/>
                </a:lnTo>
                <a:lnTo>
                  <a:pt x="2093" y="6068"/>
                </a:lnTo>
                <a:lnTo>
                  <a:pt x="2113" y="6005"/>
                </a:lnTo>
                <a:lnTo>
                  <a:pt x="2134" y="5984"/>
                </a:lnTo>
                <a:lnTo>
                  <a:pt x="2113" y="5943"/>
                </a:lnTo>
                <a:lnTo>
                  <a:pt x="2113" y="5880"/>
                </a:lnTo>
                <a:lnTo>
                  <a:pt x="2239" y="5775"/>
                </a:lnTo>
                <a:lnTo>
                  <a:pt x="2323" y="5754"/>
                </a:lnTo>
                <a:lnTo>
                  <a:pt x="2385" y="5733"/>
                </a:lnTo>
                <a:lnTo>
                  <a:pt x="2490" y="5692"/>
                </a:lnTo>
                <a:lnTo>
                  <a:pt x="2804" y="5692"/>
                </a:lnTo>
                <a:lnTo>
                  <a:pt x="2846" y="5650"/>
                </a:lnTo>
                <a:lnTo>
                  <a:pt x="2930" y="5650"/>
                </a:lnTo>
                <a:lnTo>
                  <a:pt x="3013" y="5671"/>
                </a:lnTo>
                <a:lnTo>
                  <a:pt x="3160" y="5692"/>
                </a:lnTo>
                <a:lnTo>
                  <a:pt x="3243" y="5733"/>
                </a:lnTo>
                <a:lnTo>
                  <a:pt x="3327" y="5754"/>
                </a:lnTo>
                <a:lnTo>
                  <a:pt x="3494" y="5796"/>
                </a:lnTo>
                <a:lnTo>
                  <a:pt x="3557" y="5880"/>
                </a:lnTo>
                <a:lnTo>
                  <a:pt x="3683" y="6068"/>
                </a:lnTo>
                <a:lnTo>
                  <a:pt x="3787" y="6152"/>
                </a:lnTo>
                <a:lnTo>
                  <a:pt x="3850" y="6110"/>
                </a:lnTo>
                <a:lnTo>
                  <a:pt x="3913" y="6047"/>
                </a:lnTo>
                <a:lnTo>
                  <a:pt x="3997" y="6005"/>
                </a:lnTo>
                <a:lnTo>
                  <a:pt x="4080" y="5984"/>
                </a:lnTo>
                <a:lnTo>
                  <a:pt x="4227" y="5964"/>
                </a:lnTo>
                <a:lnTo>
                  <a:pt x="4269" y="5943"/>
                </a:lnTo>
                <a:lnTo>
                  <a:pt x="4373" y="5943"/>
                </a:lnTo>
                <a:lnTo>
                  <a:pt x="4478" y="6005"/>
                </a:lnTo>
                <a:lnTo>
                  <a:pt x="4478" y="6068"/>
                </a:lnTo>
                <a:lnTo>
                  <a:pt x="4582" y="6089"/>
                </a:lnTo>
                <a:lnTo>
                  <a:pt x="4750" y="6194"/>
                </a:lnTo>
                <a:lnTo>
                  <a:pt x="4896" y="6215"/>
                </a:lnTo>
                <a:lnTo>
                  <a:pt x="5126" y="6298"/>
                </a:lnTo>
                <a:lnTo>
                  <a:pt x="5231" y="6319"/>
                </a:lnTo>
                <a:lnTo>
                  <a:pt x="5357" y="6256"/>
                </a:lnTo>
                <a:lnTo>
                  <a:pt x="5524" y="6047"/>
                </a:lnTo>
                <a:lnTo>
                  <a:pt x="5629" y="5984"/>
                </a:lnTo>
                <a:lnTo>
                  <a:pt x="5943" y="6005"/>
                </a:lnTo>
                <a:lnTo>
                  <a:pt x="6068" y="5964"/>
                </a:lnTo>
                <a:lnTo>
                  <a:pt x="6319" y="5984"/>
                </a:lnTo>
                <a:lnTo>
                  <a:pt x="6507" y="6068"/>
                </a:lnTo>
                <a:lnTo>
                  <a:pt x="6675" y="6089"/>
                </a:lnTo>
                <a:lnTo>
                  <a:pt x="6717" y="6110"/>
                </a:lnTo>
                <a:lnTo>
                  <a:pt x="6905" y="6068"/>
                </a:lnTo>
                <a:lnTo>
                  <a:pt x="6926" y="6047"/>
                </a:lnTo>
                <a:lnTo>
                  <a:pt x="7031" y="5984"/>
                </a:lnTo>
                <a:lnTo>
                  <a:pt x="7093" y="5943"/>
                </a:lnTo>
                <a:lnTo>
                  <a:pt x="7156" y="5901"/>
                </a:lnTo>
                <a:lnTo>
                  <a:pt x="7240" y="5943"/>
                </a:lnTo>
                <a:lnTo>
                  <a:pt x="7303" y="5901"/>
                </a:lnTo>
                <a:lnTo>
                  <a:pt x="7323" y="5838"/>
                </a:lnTo>
                <a:lnTo>
                  <a:pt x="7365" y="5733"/>
                </a:lnTo>
                <a:lnTo>
                  <a:pt x="7470" y="5775"/>
                </a:lnTo>
                <a:lnTo>
                  <a:pt x="7470" y="5775"/>
                </a:lnTo>
                <a:lnTo>
                  <a:pt x="7449" y="5043"/>
                </a:lnTo>
                <a:lnTo>
                  <a:pt x="7449" y="4959"/>
                </a:lnTo>
                <a:lnTo>
                  <a:pt x="7575" y="4959"/>
                </a:lnTo>
                <a:lnTo>
                  <a:pt x="7616" y="4896"/>
                </a:lnTo>
                <a:lnTo>
                  <a:pt x="8579" y="3913"/>
                </a:lnTo>
                <a:lnTo>
                  <a:pt x="8558" y="3076"/>
                </a:lnTo>
                <a:lnTo>
                  <a:pt x="8704" y="1988"/>
                </a:lnTo>
                <a:lnTo>
                  <a:pt x="8788" y="1904"/>
                </a:lnTo>
                <a:lnTo>
                  <a:pt x="8809" y="1695"/>
                </a:lnTo>
                <a:lnTo>
                  <a:pt x="8411" y="1235"/>
                </a:lnTo>
                <a:lnTo>
                  <a:pt x="8453" y="1151"/>
                </a:lnTo>
                <a:lnTo>
                  <a:pt x="8474" y="984"/>
                </a:lnTo>
                <a:lnTo>
                  <a:pt x="8181" y="210"/>
                </a:lnTo>
                <a:lnTo>
                  <a:pt x="8139" y="126"/>
                </a:lnTo>
                <a:lnTo>
                  <a:pt x="7616" y="335"/>
                </a:lnTo>
                <a:lnTo>
                  <a:pt x="7512" y="230"/>
                </a:lnTo>
                <a:lnTo>
                  <a:pt x="6507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CBC2"/>
              </a:solidFill>
            </a:endParaRPr>
          </a:p>
        </p:txBody>
      </p:sp>
      <p:sp>
        <p:nvSpPr>
          <p:cNvPr id="1573" name="Google Shape;1573;p48"/>
          <p:cNvSpPr/>
          <p:nvPr/>
        </p:nvSpPr>
        <p:spPr>
          <a:xfrm>
            <a:off x="5789949" y="2812997"/>
            <a:ext cx="2256661" cy="1608827"/>
          </a:xfrm>
          <a:custGeom>
            <a:avLst/>
            <a:gdLst/>
            <a:ahLst/>
            <a:cxnLst/>
            <a:rect l="l" t="t" r="r" b="b"/>
            <a:pathLst>
              <a:path w="35425" h="26449" extrusionOk="0">
                <a:moveTo>
                  <a:pt x="27390" y="1"/>
                </a:moveTo>
                <a:lnTo>
                  <a:pt x="27369" y="21"/>
                </a:lnTo>
                <a:lnTo>
                  <a:pt x="27180" y="42"/>
                </a:lnTo>
                <a:lnTo>
                  <a:pt x="27139" y="126"/>
                </a:lnTo>
                <a:lnTo>
                  <a:pt x="27097" y="126"/>
                </a:lnTo>
                <a:lnTo>
                  <a:pt x="27055" y="189"/>
                </a:lnTo>
                <a:lnTo>
                  <a:pt x="26867" y="189"/>
                </a:lnTo>
                <a:lnTo>
                  <a:pt x="26741" y="147"/>
                </a:lnTo>
                <a:lnTo>
                  <a:pt x="26678" y="231"/>
                </a:lnTo>
                <a:lnTo>
                  <a:pt x="26574" y="231"/>
                </a:lnTo>
                <a:lnTo>
                  <a:pt x="26532" y="335"/>
                </a:lnTo>
                <a:lnTo>
                  <a:pt x="26448" y="356"/>
                </a:lnTo>
                <a:lnTo>
                  <a:pt x="26344" y="356"/>
                </a:lnTo>
                <a:lnTo>
                  <a:pt x="26260" y="398"/>
                </a:lnTo>
                <a:lnTo>
                  <a:pt x="26176" y="419"/>
                </a:lnTo>
                <a:lnTo>
                  <a:pt x="26051" y="419"/>
                </a:lnTo>
                <a:lnTo>
                  <a:pt x="25967" y="461"/>
                </a:lnTo>
                <a:lnTo>
                  <a:pt x="25967" y="545"/>
                </a:lnTo>
                <a:lnTo>
                  <a:pt x="25904" y="649"/>
                </a:lnTo>
                <a:lnTo>
                  <a:pt x="25862" y="754"/>
                </a:lnTo>
                <a:lnTo>
                  <a:pt x="25820" y="817"/>
                </a:lnTo>
                <a:lnTo>
                  <a:pt x="25820" y="858"/>
                </a:lnTo>
                <a:lnTo>
                  <a:pt x="25800" y="921"/>
                </a:lnTo>
                <a:lnTo>
                  <a:pt x="25800" y="1068"/>
                </a:lnTo>
                <a:lnTo>
                  <a:pt x="25820" y="1089"/>
                </a:lnTo>
                <a:lnTo>
                  <a:pt x="25862" y="1130"/>
                </a:lnTo>
                <a:lnTo>
                  <a:pt x="26009" y="1047"/>
                </a:lnTo>
                <a:lnTo>
                  <a:pt x="26072" y="984"/>
                </a:lnTo>
                <a:lnTo>
                  <a:pt x="26155" y="1005"/>
                </a:lnTo>
                <a:lnTo>
                  <a:pt x="26239" y="1151"/>
                </a:lnTo>
                <a:lnTo>
                  <a:pt x="26281" y="1256"/>
                </a:lnTo>
                <a:lnTo>
                  <a:pt x="26364" y="1340"/>
                </a:lnTo>
                <a:lnTo>
                  <a:pt x="26364" y="1402"/>
                </a:lnTo>
                <a:lnTo>
                  <a:pt x="26385" y="1486"/>
                </a:lnTo>
                <a:lnTo>
                  <a:pt x="26385" y="1612"/>
                </a:lnTo>
                <a:lnTo>
                  <a:pt x="26323" y="1674"/>
                </a:lnTo>
                <a:lnTo>
                  <a:pt x="26239" y="1779"/>
                </a:lnTo>
                <a:lnTo>
                  <a:pt x="26218" y="1926"/>
                </a:lnTo>
                <a:lnTo>
                  <a:pt x="26134" y="1988"/>
                </a:lnTo>
                <a:lnTo>
                  <a:pt x="26072" y="2093"/>
                </a:lnTo>
                <a:lnTo>
                  <a:pt x="26051" y="2198"/>
                </a:lnTo>
                <a:lnTo>
                  <a:pt x="26134" y="2281"/>
                </a:lnTo>
                <a:lnTo>
                  <a:pt x="26092" y="2344"/>
                </a:lnTo>
                <a:lnTo>
                  <a:pt x="26134" y="2490"/>
                </a:lnTo>
                <a:lnTo>
                  <a:pt x="26176" y="2532"/>
                </a:lnTo>
                <a:lnTo>
                  <a:pt x="26176" y="2658"/>
                </a:lnTo>
                <a:lnTo>
                  <a:pt x="26092" y="2700"/>
                </a:lnTo>
                <a:lnTo>
                  <a:pt x="26072" y="2742"/>
                </a:lnTo>
                <a:lnTo>
                  <a:pt x="26134" y="2846"/>
                </a:lnTo>
                <a:lnTo>
                  <a:pt x="26134" y="3034"/>
                </a:lnTo>
                <a:lnTo>
                  <a:pt x="26092" y="3076"/>
                </a:lnTo>
                <a:lnTo>
                  <a:pt x="26092" y="3244"/>
                </a:lnTo>
                <a:lnTo>
                  <a:pt x="26155" y="3244"/>
                </a:lnTo>
                <a:lnTo>
                  <a:pt x="26218" y="3265"/>
                </a:lnTo>
                <a:lnTo>
                  <a:pt x="26260" y="3244"/>
                </a:lnTo>
                <a:lnTo>
                  <a:pt x="26281" y="3265"/>
                </a:lnTo>
                <a:lnTo>
                  <a:pt x="26323" y="3390"/>
                </a:lnTo>
                <a:lnTo>
                  <a:pt x="26281" y="3495"/>
                </a:lnTo>
                <a:lnTo>
                  <a:pt x="26218" y="3578"/>
                </a:lnTo>
                <a:lnTo>
                  <a:pt x="26009" y="3620"/>
                </a:lnTo>
                <a:lnTo>
                  <a:pt x="25862" y="3704"/>
                </a:lnTo>
                <a:lnTo>
                  <a:pt x="25569" y="3976"/>
                </a:lnTo>
                <a:lnTo>
                  <a:pt x="25527" y="3997"/>
                </a:lnTo>
                <a:lnTo>
                  <a:pt x="25444" y="3913"/>
                </a:lnTo>
                <a:lnTo>
                  <a:pt x="25276" y="3892"/>
                </a:lnTo>
                <a:lnTo>
                  <a:pt x="25172" y="3913"/>
                </a:lnTo>
                <a:lnTo>
                  <a:pt x="25130" y="3871"/>
                </a:lnTo>
                <a:lnTo>
                  <a:pt x="25004" y="3871"/>
                </a:lnTo>
                <a:lnTo>
                  <a:pt x="25004" y="3892"/>
                </a:lnTo>
                <a:lnTo>
                  <a:pt x="24879" y="4792"/>
                </a:lnTo>
                <a:lnTo>
                  <a:pt x="24900" y="4959"/>
                </a:lnTo>
                <a:lnTo>
                  <a:pt x="24858" y="5148"/>
                </a:lnTo>
                <a:lnTo>
                  <a:pt x="24879" y="5252"/>
                </a:lnTo>
                <a:lnTo>
                  <a:pt x="24795" y="5524"/>
                </a:lnTo>
                <a:lnTo>
                  <a:pt x="24900" y="5692"/>
                </a:lnTo>
                <a:lnTo>
                  <a:pt x="25172" y="5838"/>
                </a:lnTo>
                <a:lnTo>
                  <a:pt x="25339" y="5671"/>
                </a:lnTo>
                <a:lnTo>
                  <a:pt x="25569" y="5671"/>
                </a:lnTo>
                <a:lnTo>
                  <a:pt x="25841" y="5734"/>
                </a:lnTo>
                <a:lnTo>
                  <a:pt x="25946" y="5838"/>
                </a:lnTo>
                <a:lnTo>
                  <a:pt x="26072" y="5629"/>
                </a:lnTo>
                <a:lnTo>
                  <a:pt x="26072" y="5483"/>
                </a:lnTo>
                <a:lnTo>
                  <a:pt x="26072" y="5378"/>
                </a:lnTo>
                <a:lnTo>
                  <a:pt x="26239" y="5336"/>
                </a:lnTo>
                <a:lnTo>
                  <a:pt x="26281" y="5273"/>
                </a:lnTo>
                <a:lnTo>
                  <a:pt x="26553" y="5357"/>
                </a:lnTo>
                <a:lnTo>
                  <a:pt x="26699" y="5545"/>
                </a:lnTo>
                <a:lnTo>
                  <a:pt x="26908" y="5734"/>
                </a:lnTo>
                <a:lnTo>
                  <a:pt x="27076" y="5943"/>
                </a:lnTo>
                <a:lnTo>
                  <a:pt x="27285" y="6089"/>
                </a:lnTo>
                <a:lnTo>
                  <a:pt x="27306" y="6194"/>
                </a:lnTo>
                <a:lnTo>
                  <a:pt x="27327" y="6278"/>
                </a:lnTo>
                <a:lnTo>
                  <a:pt x="27327" y="6382"/>
                </a:lnTo>
                <a:lnTo>
                  <a:pt x="27285" y="6424"/>
                </a:lnTo>
                <a:lnTo>
                  <a:pt x="27285" y="6508"/>
                </a:lnTo>
                <a:lnTo>
                  <a:pt x="27264" y="6591"/>
                </a:lnTo>
                <a:lnTo>
                  <a:pt x="27139" y="6571"/>
                </a:lnTo>
                <a:lnTo>
                  <a:pt x="27097" y="6508"/>
                </a:lnTo>
                <a:lnTo>
                  <a:pt x="26992" y="6529"/>
                </a:lnTo>
                <a:lnTo>
                  <a:pt x="26908" y="6591"/>
                </a:lnTo>
                <a:lnTo>
                  <a:pt x="26762" y="6508"/>
                </a:lnTo>
                <a:lnTo>
                  <a:pt x="26657" y="6529"/>
                </a:lnTo>
                <a:lnTo>
                  <a:pt x="26553" y="6675"/>
                </a:lnTo>
                <a:lnTo>
                  <a:pt x="26385" y="6801"/>
                </a:lnTo>
                <a:lnTo>
                  <a:pt x="26323" y="6843"/>
                </a:lnTo>
                <a:lnTo>
                  <a:pt x="26218" y="6780"/>
                </a:lnTo>
                <a:lnTo>
                  <a:pt x="26155" y="6801"/>
                </a:lnTo>
                <a:lnTo>
                  <a:pt x="26155" y="6905"/>
                </a:lnTo>
                <a:lnTo>
                  <a:pt x="26092" y="6947"/>
                </a:lnTo>
                <a:lnTo>
                  <a:pt x="26030" y="6989"/>
                </a:lnTo>
                <a:lnTo>
                  <a:pt x="25967" y="6947"/>
                </a:lnTo>
                <a:lnTo>
                  <a:pt x="25925" y="7031"/>
                </a:lnTo>
                <a:lnTo>
                  <a:pt x="25820" y="7198"/>
                </a:lnTo>
                <a:lnTo>
                  <a:pt x="25800" y="7366"/>
                </a:lnTo>
                <a:lnTo>
                  <a:pt x="25800" y="7470"/>
                </a:lnTo>
                <a:lnTo>
                  <a:pt x="25737" y="7554"/>
                </a:lnTo>
                <a:lnTo>
                  <a:pt x="25611" y="7575"/>
                </a:lnTo>
                <a:lnTo>
                  <a:pt x="25381" y="7763"/>
                </a:lnTo>
                <a:lnTo>
                  <a:pt x="25214" y="7763"/>
                </a:lnTo>
                <a:lnTo>
                  <a:pt x="25088" y="7742"/>
                </a:lnTo>
                <a:lnTo>
                  <a:pt x="25004" y="7784"/>
                </a:lnTo>
                <a:lnTo>
                  <a:pt x="24900" y="7993"/>
                </a:lnTo>
                <a:lnTo>
                  <a:pt x="24795" y="8077"/>
                </a:lnTo>
                <a:lnTo>
                  <a:pt x="24670" y="8182"/>
                </a:lnTo>
                <a:lnTo>
                  <a:pt x="24586" y="8265"/>
                </a:lnTo>
                <a:lnTo>
                  <a:pt x="24565" y="8370"/>
                </a:lnTo>
                <a:lnTo>
                  <a:pt x="24502" y="8370"/>
                </a:lnTo>
                <a:lnTo>
                  <a:pt x="24377" y="8307"/>
                </a:lnTo>
                <a:lnTo>
                  <a:pt x="24251" y="8286"/>
                </a:lnTo>
                <a:lnTo>
                  <a:pt x="24063" y="8203"/>
                </a:lnTo>
                <a:lnTo>
                  <a:pt x="23937" y="8140"/>
                </a:lnTo>
                <a:lnTo>
                  <a:pt x="23770" y="8098"/>
                </a:lnTo>
                <a:lnTo>
                  <a:pt x="23561" y="8161"/>
                </a:lnTo>
                <a:lnTo>
                  <a:pt x="23435" y="8265"/>
                </a:lnTo>
                <a:lnTo>
                  <a:pt x="23331" y="8391"/>
                </a:lnTo>
                <a:lnTo>
                  <a:pt x="23331" y="8621"/>
                </a:lnTo>
                <a:lnTo>
                  <a:pt x="23351" y="8768"/>
                </a:lnTo>
                <a:lnTo>
                  <a:pt x="23331" y="8830"/>
                </a:lnTo>
                <a:lnTo>
                  <a:pt x="23603" y="9019"/>
                </a:lnTo>
                <a:lnTo>
                  <a:pt x="23833" y="9144"/>
                </a:lnTo>
                <a:lnTo>
                  <a:pt x="23833" y="9228"/>
                </a:lnTo>
                <a:lnTo>
                  <a:pt x="23770" y="9332"/>
                </a:lnTo>
                <a:lnTo>
                  <a:pt x="23707" y="9437"/>
                </a:lnTo>
                <a:lnTo>
                  <a:pt x="23435" y="9730"/>
                </a:lnTo>
                <a:lnTo>
                  <a:pt x="23310" y="9960"/>
                </a:lnTo>
                <a:lnTo>
                  <a:pt x="23226" y="10169"/>
                </a:lnTo>
                <a:lnTo>
                  <a:pt x="23121" y="10169"/>
                </a:lnTo>
                <a:lnTo>
                  <a:pt x="22933" y="10232"/>
                </a:lnTo>
                <a:lnTo>
                  <a:pt x="22807" y="10232"/>
                </a:lnTo>
                <a:lnTo>
                  <a:pt x="22661" y="10337"/>
                </a:lnTo>
                <a:lnTo>
                  <a:pt x="22494" y="10462"/>
                </a:lnTo>
                <a:lnTo>
                  <a:pt x="22347" y="10462"/>
                </a:lnTo>
                <a:lnTo>
                  <a:pt x="22096" y="10483"/>
                </a:lnTo>
                <a:lnTo>
                  <a:pt x="21908" y="10546"/>
                </a:lnTo>
                <a:lnTo>
                  <a:pt x="21740" y="10588"/>
                </a:lnTo>
                <a:lnTo>
                  <a:pt x="21322" y="10755"/>
                </a:lnTo>
                <a:lnTo>
                  <a:pt x="21008" y="10860"/>
                </a:lnTo>
                <a:lnTo>
                  <a:pt x="20841" y="11027"/>
                </a:lnTo>
                <a:lnTo>
                  <a:pt x="20590" y="11216"/>
                </a:lnTo>
                <a:lnTo>
                  <a:pt x="20485" y="11320"/>
                </a:lnTo>
                <a:lnTo>
                  <a:pt x="20338" y="11320"/>
                </a:lnTo>
                <a:lnTo>
                  <a:pt x="20192" y="11278"/>
                </a:lnTo>
                <a:lnTo>
                  <a:pt x="20192" y="11216"/>
                </a:lnTo>
                <a:lnTo>
                  <a:pt x="20171" y="11111"/>
                </a:lnTo>
                <a:lnTo>
                  <a:pt x="19899" y="11195"/>
                </a:lnTo>
                <a:lnTo>
                  <a:pt x="19732" y="11216"/>
                </a:lnTo>
                <a:lnTo>
                  <a:pt x="19522" y="11111"/>
                </a:lnTo>
                <a:lnTo>
                  <a:pt x="19355" y="11090"/>
                </a:lnTo>
                <a:lnTo>
                  <a:pt x="18999" y="10965"/>
                </a:lnTo>
                <a:lnTo>
                  <a:pt x="18623" y="10797"/>
                </a:lnTo>
                <a:lnTo>
                  <a:pt x="18413" y="10609"/>
                </a:lnTo>
                <a:lnTo>
                  <a:pt x="18288" y="10588"/>
                </a:lnTo>
                <a:lnTo>
                  <a:pt x="17869" y="10567"/>
                </a:lnTo>
                <a:lnTo>
                  <a:pt x="17493" y="10567"/>
                </a:lnTo>
                <a:lnTo>
                  <a:pt x="17430" y="10546"/>
                </a:lnTo>
                <a:lnTo>
                  <a:pt x="17367" y="10588"/>
                </a:lnTo>
                <a:lnTo>
                  <a:pt x="17325" y="10651"/>
                </a:lnTo>
                <a:lnTo>
                  <a:pt x="17137" y="10713"/>
                </a:lnTo>
                <a:lnTo>
                  <a:pt x="16865" y="10755"/>
                </a:lnTo>
                <a:lnTo>
                  <a:pt x="16384" y="10693"/>
                </a:lnTo>
                <a:lnTo>
                  <a:pt x="16028" y="10713"/>
                </a:lnTo>
                <a:lnTo>
                  <a:pt x="15777" y="10693"/>
                </a:lnTo>
                <a:lnTo>
                  <a:pt x="15547" y="10713"/>
                </a:lnTo>
                <a:lnTo>
                  <a:pt x="15442" y="10755"/>
                </a:lnTo>
                <a:lnTo>
                  <a:pt x="15338" y="10713"/>
                </a:lnTo>
                <a:lnTo>
                  <a:pt x="15191" y="10462"/>
                </a:lnTo>
                <a:lnTo>
                  <a:pt x="15149" y="10337"/>
                </a:lnTo>
                <a:lnTo>
                  <a:pt x="15024" y="10169"/>
                </a:lnTo>
                <a:lnTo>
                  <a:pt x="14919" y="10044"/>
                </a:lnTo>
                <a:lnTo>
                  <a:pt x="14856" y="9877"/>
                </a:lnTo>
                <a:lnTo>
                  <a:pt x="14856" y="9814"/>
                </a:lnTo>
                <a:lnTo>
                  <a:pt x="14752" y="9709"/>
                </a:lnTo>
                <a:lnTo>
                  <a:pt x="14668" y="9667"/>
                </a:lnTo>
                <a:lnTo>
                  <a:pt x="14626" y="9667"/>
                </a:lnTo>
                <a:lnTo>
                  <a:pt x="14584" y="9604"/>
                </a:lnTo>
                <a:lnTo>
                  <a:pt x="14564" y="9500"/>
                </a:lnTo>
                <a:lnTo>
                  <a:pt x="14333" y="9500"/>
                </a:lnTo>
                <a:lnTo>
                  <a:pt x="14187" y="9416"/>
                </a:lnTo>
                <a:lnTo>
                  <a:pt x="13978" y="9249"/>
                </a:lnTo>
                <a:lnTo>
                  <a:pt x="13873" y="9249"/>
                </a:lnTo>
                <a:lnTo>
                  <a:pt x="13768" y="9228"/>
                </a:lnTo>
                <a:lnTo>
                  <a:pt x="13706" y="9186"/>
                </a:lnTo>
                <a:lnTo>
                  <a:pt x="13517" y="9040"/>
                </a:lnTo>
                <a:lnTo>
                  <a:pt x="13141" y="8977"/>
                </a:lnTo>
                <a:lnTo>
                  <a:pt x="13099" y="8977"/>
                </a:lnTo>
                <a:lnTo>
                  <a:pt x="13057" y="9019"/>
                </a:lnTo>
                <a:lnTo>
                  <a:pt x="12890" y="9019"/>
                </a:lnTo>
                <a:lnTo>
                  <a:pt x="12639" y="9040"/>
                </a:lnTo>
                <a:lnTo>
                  <a:pt x="12053" y="8914"/>
                </a:lnTo>
                <a:lnTo>
                  <a:pt x="11948" y="8830"/>
                </a:lnTo>
                <a:lnTo>
                  <a:pt x="11823" y="8663"/>
                </a:lnTo>
                <a:lnTo>
                  <a:pt x="11802" y="8558"/>
                </a:lnTo>
                <a:lnTo>
                  <a:pt x="11802" y="8475"/>
                </a:lnTo>
                <a:lnTo>
                  <a:pt x="11823" y="8412"/>
                </a:lnTo>
                <a:lnTo>
                  <a:pt x="11906" y="8349"/>
                </a:lnTo>
                <a:lnTo>
                  <a:pt x="11948" y="8244"/>
                </a:lnTo>
                <a:lnTo>
                  <a:pt x="11885" y="8161"/>
                </a:lnTo>
                <a:lnTo>
                  <a:pt x="11843" y="8035"/>
                </a:lnTo>
                <a:lnTo>
                  <a:pt x="11885" y="7952"/>
                </a:lnTo>
                <a:lnTo>
                  <a:pt x="11885" y="7826"/>
                </a:lnTo>
                <a:lnTo>
                  <a:pt x="11823" y="7763"/>
                </a:lnTo>
                <a:lnTo>
                  <a:pt x="11739" y="7638"/>
                </a:lnTo>
                <a:lnTo>
                  <a:pt x="11676" y="7575"/>
                </a:lnTo>
                <a:lnTo>
                  <a:pt x="11592" y="7533"/>
                </a:lnTo>
                <a:lnTo>
                  <a:pt x="11530" y="7428"/>
                </a:lnTo>
                <a:lnTo>
                  <a:pt x="11488" y="7345"/>
                </a:lnTo>
                <a:lnTo>
                  <a:pt x="11446" y="7240"/>
                </a:lnTo>
                <a:lnTo>
                  <a:pt x="11425" y="7136"/>
                </a:lnTo>
                <a:lnTo>
                  <a:pt x="11383" y="7052"/>
                </a:lnTo>
                <a:lnTo>
                  <a:pt x="11279" y="6989"/>
                </a:lnTo>
                <a:lnTo>
                  <a:pt x="11195" y="6947"/>
                </a:lnTo>
                <a:lnTo>
                  <a:pt x="11153" y="6884"/>
                </a:lnTo>
                <a:lnTo>
                  <a:pt x="11069" y="6843"/>
                </a:lnTo>
                <a:lnTo>
                  <a:pt x="10965" y="6843"/>
                </a:lnTo>
                <a:lnTo>
                  <a:pt x="10902" y="6905"/>
                </a:lnTo>
                <a:lnTo>
                  <a:pt x="10860" y="6926"/>
                </a:lnTo>
                <a:lnTo>
                  <a:pt x="10776" y="6905"/>
                </a:lnTo>
                <a:lnTo>
                  <a:pt x="10693" y="6801"/>
                </a:lnTo>
                <a:lnTo>
                  <a:pt x="10672" y="6738"/>
                </a:lnTo>
                <a:lnTo>
                  <a:pt x="10567" y="6738"/>
                </a:lnTo>
                <a:lnTo>
                  <a:pt x="10442" y="6801"/>
                </a:lnTo>
                <a:lnTo>
                  <a:pt x="10400" y="6843"/>
                </a:lnTo>
                <a:lnTo>
                  <a:pt x="10379" y="6926"/>
                </a:lnTo>
                <a:lnTo>
                  <a:pt x="10337" y="6926"/>
                </a:lnTo>
                <a:lnTo>
                  <a:pt x="10211" y="6843"/>
                </a:lnTo>
                <a:lnTo>
                  <a:pt x="10170" y="6780"/>
                </a:lnTo>
                <a:lnTo>
                  <a:pt x="10170" y="6717"/>
                </a:lnTo>
                <a:lnTo>
                  <a:pt x="10107" y="6633"/>
                </a:lnTo>
                <a:lnTo>
                  <a:pt x="10002" y="6571"/>
                </a:lnTo>
                <a:lnTo>
                  <a:pt x="9877" y="6466"/>
                </a:lnTo>
                <a:lnTo>
                  <a:pt x="9835" y="6424"/>
                </a:lnTo>
                <a:lnTo>
                  <a:pt x="9751" y="6382"/>
                </a:lnTo>
                <a:lnTo>
                  <a:pt x="9730" y="6299"/>
                </a:lnTo>
                <a:lnTo>
                  <a:pt x="9730" y="6215"/>
                </a:lnTo>
                <a:lnTo>
                  <a:pt x="9709" y="6173"/>
                </a:lnTo>
                <a:lnTo>
                  <a:pt x="9688" y="6173"/>
                </a:lnTo>
                <a:lnTo>
                  <a:pt x="9688" y="6215"/>
                </a:lnTo>
                <a:lnTo>
                  <a:pt x="9646" y="6215"/>
                </a:lnTo>
                <a:lnTo>
                  <a:pt x="9605" y="6152"/>
                </a:lnTo>
                <a:lnTo>
                  <a:pt x="9584" y="6110"/>
                </a:lnTo>
                <a:lnTo>
                  <a:pt x="9584" y="5985"/>
                </a:lnTo>
                <a:lnTo>
                  <a:pt x="9542" y="5943"/>
                </a:lnTo>
                <a:lnTo>
                  <a:pt x="9521" y="5943"/>
                </a:lnTo>
                <a:lnTo>
                  <a:pt x="9395" y="5880"/>
                </a:lnTo>
                <a:lnTo>
                  <a:pt x="9312" y="5880"/>
                </a:lnTo>
                <a:lnTo>
                  <a:pt x="9333" y="5901"/>
                </a:lnTo>
                <a:lnTo>
                  <a:pt x="9228" y="6006"/>
                </a:lnTo>
                <a:lnTo>
                  <a:pt x="9123" y="6068"/>
                </a:lnTo>
                <a:lnTo>
                  <a:pt x="8998" y="6215"/>
                </a:lnTo>
                <a:lnTo>
                  <a:pt x="8977" y="6319"/>
                </a:lnTo>
                <a:lnTo>
                  <a:pt x="9019" y="6382"/>
                </a:lnTo>
                <a:lnTo>
                  <a:pt x="8956" y="6508"/>
                </a:lnTo>
                <a:lnTo>
                  <a:pt x="8768" y="6571"/>
                </a:lnTo>
                <a:lnTo>
                  <a:pt x="8684" y="6633"/>
                </a:lnTo>
                <a:lnTo>
                  <a:pt x="8663" y="6780"/>
                </a:lnTo>
                <a:lnTo>
                  <a:pt x="8663" y="7010"/>
                </a:lnTo>
                <a:lnTo>
                  <a:pt x="8768" y="7240"/>
                </a:lnTo>
                <a:lnTo>
                  <a:pt x="8872" y="7408"/>
                </a:lnTo>
                <a:lnTo>
                  <a:pt x="8872" y="7470"/>
                </a:lnTo>
                <a:lnTo>
                  <a:pt x="8705" y="7638"/>
                </a:lnTo>
                <a:lnTo>
                  <a:pt x="8579" y="7680"/>
                </a:lnTo>
                <a:lnTo>
                  <a:pt x="8496" y="7784"/>
                </a:lnTo>
                <a:lnTo>
                  <a:pt x="8433" y="7826"/>
                </a:lnTo>
                <a:lnTo>
                  <a:pt x="8349" y="7826"/>
                </a:lnTo>
                <a:lnTo>
                  <a:pt x="8307" y="7742"/>
                </a:lnTo>
                <a:lnTo>
                  <a:pt x="8245" y="7742"/>
                </a:lnTo>
                <a:lnTo>
                  <a:pt x="8014" y="7784"/>
                </a:lnTo>
                <a:lnTo>
                  <a:pt x="7847" y="7763"/>
                </a:lnTo>
                <a:lnTo>
                  <a:pt x="7638" y="7680"/>
                </a:lnTo>
                <a:lnTo>
                  <a:pt x="7429" y="7680"/>
                </a:lnTo>
                <a:lnTo>
                  <a:pt x="7387" y="7952"/>
                </a:lnTo>
                <a:lnTo>
                  <a:pt x="7324" y="8098"/>
                </a:lnTo>
                <a:lnTo>
                  <a:pt x="7324" y="8244"/>
                </a:lnTo>
                <a:lnTo>
                  <a:pt x="7261" y="8579"/>
                </a:lnTo>
                <a:lnTo>
                  <a:pt x="7261" y="8830"/>
                </a:lnTo>
                <a:lnTo>
                  <a:pt x="7240" y="8914"/>
                </a:lnTo>
                <a:lnTo>
                  <a:pt x="7303" y="8977"/>
                </a:lnTo>
                <a:lnTo>
                  <a:pt x="7429" y="9019"/>
                </a:lnTo>
                <a:lnTo>
                  <a:pt x="7387" y="9144"/>
                </a:lnTo>
                <a:lnTo>
                  <a:pt x="7387" y="9228"/>
                </a:lnTo>
                <a:lnTo>
                  <a:pt x="7303" y="9228"/>
                </a:lnTo>
                <a:lnTo>
                  <a:pt x="7219" y="9291"/>
                </a:lnTo>
                <a:lnTo>
                  <a:pt x="7136" y="9291"/>
                </a:lnTo>
                <a:lnTo>
                  <a:pt x="7073" y="9228"/>
                </a:lnTo>
                <a:lnTo>
                  <a:pt x="6989" y="9249"/>
                </a:lnTo>
                <a:lnTo>
                  <a:pt x="6864" y="9291"/>
                </a:lnTo>
                <a:lnTo>
                  <a:pt x="6592" y="9332"/>
                </a:lnTo>
                <a:lnTo>
                  <a:pt x="6445" y="9416"/>
                </a:lnTo>
                <a:lnTo>
                  <a:pt x="6341" y="9416"/>
                </a:lnTo>
                <a:lnTo>
                  <a:pt x="6278" y="9353"/>
                </a:lnTo>
                <a:lnTo>
                  <a:pt x="6173" y="9416"/>
                </a:lnTo>
                <a:lnTo>
                  <a:pt x="6069" y="9521"/>
                </a:lnTo>
                <a:lnTo>
                  <a:pt x="6069" y="9604"/>
                </a:lnTo>
                <a:lnTo>
                  <a:pt x="6173" y="9667"/>
                </a:lnTo>
                <a:lnTo>
                  <a:pt x="6341" y="9646"/>
                </a:lnTo>
                <a:lnTo>
                  <a:pt x="6466" y="9667"/>
                </a:lnTo>
                <a:lnTo>
                  <a:pt x="6466" y="9730"/>
                </a:lnTo>
                <a:lnTo>
                  <a:pt x="6382" y="9814"/>
                </a:lnTo>
                <a:lnTo>
                  <a:pt x="6445" y="9981"/>
                </a:lnTo>
                <a:lnTo>
                  <a:pt x="6445" y="10065"/>
                </a:lnTo>
                <a:lnTo>
                  <a:pt x="6487" y="10149"/>
                </a:lnTo>
                <a:lnTo>
                  <a:pt x="6508" y="10253"/>
                </a:lnTo>
                <a:lnTo>
                  <a:pt x="6613" y="10441"/>
                </a:lnTo>
                <a:lnTo>
                  <a:pt x="6654" y="10546"/>
                </a:lnTo>
                <a:lnTo>
                  <a:pt x="6780" y="10609"/>
                </a:lnTo>
                <a:lnTo>
                  <a:pt x="6822" y="10860"/>
                </a:lnTo>
                <a:lnTo>
                  <a:pt x="6738" y="10923"/>
                </a:lnTo>
                <a:lnTo>
                  <a:pt x="6696" y="11027"/>
                </a:lnTo>
                <a:lnTo>
                  <a:pt x="6801" y="11132"/>
                </a:lnTo>
                <a:lnTo>
                  <a:pt x="6738" y="11174"/>
                </a:lnTo>
                <a:lnTo>
                  <a:pt x="6738" y="11216"/>
                </a:lnTo>
                <a:lnTo>
                  <a:pt x="6613" y="11299"/>
                </a:lnTo>
                <a:lnTo>
                  <a:pt x="6654" y="11446"/>
                </a:lnTo>
                <a:lnTo>
                  <a:pt x="6508" y="11509"/>
                </a:lnTo>
                <a:lnTo>
                  <a:pt x="6278" y="11446"/>
                </a:lnTo>
                <a:lnTo>
                  <a:pt x="6027" y="11174"/>
                </a:lnTo>
                <a:lnTo>
                  <a:pt x="5922" y="11195"/>
                </a:lnTo>
                <a:lnTo>
                  <a:pt x="5671" y="11090"/>
                </a:lnTo>
                <a:lnTo>
                  <a:pt x="5336" y="11090"/>
                </a:lnTo>
                <a:lnTo>
                  <a:pt x="5148" y="11132"/>
                </a:lnTo>
                <a:lnTo>
                  <a:pt x="4876" y="11069"/>
                </a:lnTo>
                <a:lnTo>
                  <a:pt x="4583" y="11132"/>
                </a:lnTo>
                <a:lnTo>
                  <a:pt x="4457" y="11132"/>
                </a:lnTo>
                <a:lnTo>
                  <a:pt x="4311" y="11111"/>
                </a:lnTo>
                <a:lnTo>
                  <a:pt x="4206" y="11195"/>
                </a:lnTo>
                <a:lnTo>
                  <a:pt x="4102" y="11237"/>
                </a:lnTo>
                <a:lnTo>
                  <a:pt x="3767" y="11195"/>
                </a:lnTo>
                <a:lnTo>
                  <a:pt x="3558" y="11132"/>
                </a:lnTo>
                <a:lnTo>
                  <a:pt x="3432" y="11069"/>
                </a:lnTo>
                <a:lnTo>
                  <a:pt x="3244" y="11069"/>
                </a:lnTo>
                <a:lnTo>
                  <a:pt x="3202" y="11111"/>
                </a:lnTo>
                <a:lnTo>
                  <a:pt x="3035" y="11090"/>
                </a:lnTo>
                <a:lnTo>
                  <a:pt x="2930" y="11069"/>
                </a:lnTo>
                <a:lnTo>
                  <a:pt x="2888" y="11111"/>
                </a:lnTo>
                <a:lnTo>
                  <a:pt x="2888" y="11237"/>
                </a:lnTo>
                <a:lnTo>
                  <a:pt x="2909" y="11383"/>
                </a:lnTo>
                <a:lnTo>
                  <a:pt x="2930" y="11509"/>
                </a:lnTo>
                <a:lnTo>
                  <a:pt x="2742" y="11550"/>
                </a:lnTo>
                <a:lnTo>
                  <a:pt x="2386" y="11550"/>
                </a:lnTo>
                <a:lnTo>
                  <a:pt x="1968" y="11509"/>
                </a:lnTo>
                <a:lnTo>
                  <a:pt x="1863" y="11446"/>
                </a:lnTo>
                <a:lnTo>
                  <a:pt x="1675" y="11425"/>
                </a:lnTo>
                <a:lnTo>
                  <a:pt x="1570" y="11550"/>
                </a:lnTo>
                <a:lnTo>
                  <a:pt x="1591" y="11613"/>
                </a:lnTo>
                <a:lnTo>
                  <a:pt x="1465" y="11697"/>
                </a:lnTo>
                <a:lnTo>
                  <a:pt x="1465" y="11739"/>
                </a:lnTo>
                <a:lnTo>
                  <a:pt x="1507" y="11739"/>
                </a:lnTo>
                <a:lnTo>
                  <a:pt x="1507" y="11864"/>
                </a:lnTo>
                <a:lnTo>
                  <a:pt x="1340" y="12157"/>
                </a:lnTo>
                <a:lnTo>
                  <a:pt x="1256" y="12283"/>
                </a:lnTo>
                <a:lnTo>
                  <a:pt x="1361" y="12366"/>
                </a:lnTo>
                <a:lnTo>
                  <a:pt x="1633" y="12450"/>
                </a:lnTo>
                <a:lnTo>
                  <a:pt x="1737" y="12555"/>
                </a:lnTo>
                <a:lnTo>
                  <a:pt x="1842" y="12576"/>
                </a:lnTo>
                <a:lnTo>
                  <a:pt x="1947" y="12471"/>
                </a:lnTo>
                <a:lnTo>
                  <a:pt x="1947" y="12325"/>
                </a:lnTo>
                <a:lnTo>
                  <a:pt x="2009" y="12325"/>
                </a:lnTo>
                <a:lnTo>
                  <a:pt x="2302" y="12555"/>
                </a:lnTo>
                <a:lnTo>
                  <a:pt x="2323" y="12659"/>
                </a:lnTo>
                <a:lnTo>
                  <a:pt x="2177" y="12848"/>
                </a:lnTo>
                <a:lnTo>
                  <a:pt x="1968" y="12848"/>
                </a:lnTo>
                <a:lnTo>
                  <a:pt x="1675" y="12890"/>
                </a:lnTo>
                <a:lnTo>
                  <a:pt x="1654" y="12785"/>
                </a:lnTo>
                <a:lnTo>
                  <a:pt x="1507" y="12659"/>
                </a:lnTo>
                <a:lnTo>
                  <a:pt x="1340" y="12869"/>
                </a:lnTo>
                <a:lnTo>
                  <a:pt x="1235" y="12848"/>
                </a:lnTo>
                <a:lnTo>
                  <a:pt x="1068" y="12973"/>
                </a:lnTo>
                <a:lnTo>
                  <a:pt x="921" y="13015"/>
                </a:lnTo>
                <a:lnTo>
                  <a:pt x="921" y="13162"/>
                </a:lnTo>
                <a:lnTo>
                  <a:pt x="1110" y="13224"/>
                </a:lnTo>
                <a:lnTo>
                  <a:pt x="1068" y="13371"/>
                </a:lnTo>
                <a:lnTo>
                  <a:pt x="900" y="13434"/>
                </a:lnTo>
                <a:lnTo>
                  <a:pt x="628" y="13496"/>
                </a:lnTo>
                <a:lnTo>
                  <a:pt x="691" y="13538"/>
                </a:lnTo>
                <a:lnTo>
                  <a:pt x="733" y="13622"/>
                </a:lnTo>
                <a:lnTo>
                  <a:pt x="503" y="13706"/>
                </a:lnTo>
                <a:lnTo>
                  <a:pt x="503" y="13831"/>
                </a:lnTo>
                <a:lnTo>
                  <a:pt x="398" y="13852"/>
                </a:lnTo>
                <a:lnTo>
                  <a:pt x="126" y="13831"/>
                </a:lnTo>
                <a:lnTo>
                  <a:pt x="1" y="13936"/>
                </a:lnTo>
                <a:lnTo>
                  <a:pt x="1" y="14103"/>
                </a:lnTo>
                <a:lnTo>
                  <a:pt x="168" y="14333"/>
                </a:lnTo>
                <a:lnTo>
                  <a:pt x="273" y="14270"/>
                </a:lnTo>
                <a:lnTo>
                  <a:pt x="419" y="14250"/>
                </a:lnTo>
                <a:lnTo>
                  <a:pt x="440" y="14375"/>
                </a:lnTo>
                <a:lnTo>
                  <a:pt x="398" y="14522"/>
                </a:lnTo>
                <a:lnTo>
                  <a:pt x="461" y="14668"/>
                </a:lnTo>
                <a:lnTo>
                  <a:pt x="587" y="14731"/>
                </a:lnTo>
                <a:lnTo>
                  <a:pt x="607" y="14877"/>
                </a:lnTo>
                <a:lnTo>
                  <a:pt x="545" y="14940"/>
                </a:lnTo>
                <a:lnTo>
                  <a:pt x="419" y="15212"/>
                </a:lnTo>
                <a:lnTo>
                  <a:pt x="377" y="15589"/>
                </a:lnTo>
                <a:lnTo>
                  <a:pt x="335" y="15526"/>
                </a:lnTo>
                <a:lnTo>
                  <a:pt x="440" y="15693"/>
                </a:lnTo>
                <a:lnTo>
                  <a:pt x="545" y="15714"/>
                </a:lnTo>
                <a:lnTo>
                  <a:pt x="733" y="15693"/>
                </a:lnTo>
                <a:lnTo>
                  <a:pt x="859" y="15610"/>
                </a:lnTo>
                <a:lnTo>
                  <a:pt x="921" y="15526"/>
                </a:lnTo>
                <a:lnTo>
                  <a:pt x="984" y="15505"/>
                </a:lnTo>
                <a:lnTo>
                  <a:pt x="1047" y="15463"/>
                </a:lnTo>
                <a:lnTo>
                  <a:pt x="1110" y="15484"/>
                </a:lnTo>
                <a:lnTo>
                  <a:pt x="1172" y="15568"/>
                </a:lnTo>
                <a:lnTo>
                  <a:pt x="1361" y="15589"/>
                </a:lnTo>
                <a:lnTo>
                  <a:pt x="1361" y="15505"/>
                </a:lnTo>
                <a:lnTo>
                  <a:pt x="1319" y="15463"/>
                </a:lnTo>
                <a:lnTo>
                  <a:pt x="1319" y="15358"/>
                </a:lnTo>
                <a:lnTo>
                  <a:pt x="1444" y="15317"/>
                </a:lnTo>
                <a:lnTo>
                  <a:pt x="1486" y="15275"/>
                </a:lnTo>
                <a:lnTo>
                  <a:pt x="1549" y="15275"/>
                </a:lnTo>
                <a:lnTo>
                  <a:pt x="1570" y="15317"/>
                </a:lnTo>
                <a:lnTo>
                  <a:pt x="1695" y="15317"/>
                </a:lnTo>
                <a:lnTo>
                  <a:pt x="1779" y="15191"/>
                </a:lnTo>
                <a:lnTo>
                  <a:pt x="1758" y="15045"/>
                </a:lnTo>
                <a:lnTo>
                  <a:pt x="1779" y="14961"/>
                </a:lnTo>
                <a:lnTo>
                  <a:pt x="1863" y="14898"/>
                </a:lnTo>
                <a:lnTo>
                  <a:pt x="1884" y="14731"/>
                </a:lnTo>
                <a:lnTo>
                  <a:pt x="1947" y="14626"/>
                </a:lnTo>
                <a:lnTo>
                  <a:pt x="2072" y="14626"/>
                </a:lnTo>
                <a:lnTo>
                  <a:pt x="2177" y="14689"/>
                </a:lnTo>
                <a:lnTo>
                  <a:pt x="2281" y="14752"/>
                </a:lnTo>
                <a:lnTo>
                  <a:pt x="2281" y="14835"/>
                </a:lnTo>
                <a:lnTo>
                  <a:pt x="2260" y="14982"/>
                </a:lnTo>
                <a:lnTo>
                  <a:pt x="2281" y="15086"/>
                </a:lnTo>
                <a:lnTo>
                  <a:pt x="2386" y="15086"/>
                </a:lnTo>
                <a:lnTo>
                  <a:pt x="2428" y="15191"/>
                </a:lnTo>
                <a:lnTo>
                  <a:pt x="2407" y="15317"/>
                </a:lnTo>
                <a:lnTo>
                  <a:pt x="2428" y="15463"/>
                </a:lnTo>
                <a:lnTo>
                  <a:pt x="2428" y="15672"/>
                </a:lnTo>
                <a:lnTo>
                  <a:pt x="2532" y="15798"/>
                </a:lnTo>
                <a:lnTo>
                  <a:pt x="2532" y="15882"/>
                </a:lnTo>
                <a:lnTo>
                  <a:pt x="2637" y="15903"/>
                </a:lnTo>
                <a:lnTo>
                  <a:pt x="2784" y="15903"/>
                </a:lnTo>
                <a:lnTo>
                  <a:pt x="2888" y="15819"/>
                </a:lnTo>
                <a:lnTo>
                  <a:pt x="2909" y="15777"/>
                </a:lnTo>
                <a:lnTo>
                  <a:pt x="3076" y="15693"/>
                </a:lnTo>
                <a:lnTo>
                  <a:pt x="3202" y="15610"/>
                </a:lnTo>
                <a:lnTo>
                  <a:pt x="3223" y="15484"/>
                </a:lnTo>
                <a:lnTo>
                  <a:pt x="3307" y="15421"/>
                </a:lnTo>
                <a:lnTo>
                  <a:pt x="3558" y="15275"/>
                </a:lnTo>
                <a:lnTo>
                  <a:pt x="3725" y="15212"/>
                </a:lnTo>
                <a:lnTo>
                  <a:pt x="3746" y="15358"/>
                </a:lnTo>
                <a:lnTo>
                  <a:pt x="3976" y="15317"/>
                </a:lnTo>
                <a:lnTo>
                  <a:pt x="4039" y="15212"/>
                </a:lnTo>
                <a:lnTo>
                  <a:pt x="4290" y="15212"/>
                </a:lnTo>
                <a:lnTo>
                  <a:pt x="4311" y="15317"/>
                </a:lnTo>
                <a:lnTo>
                  <a:pt x="4123" y="15484"/>
                </a:lnTo>
                <a:lnTo>
                  <a:pt x="4248" y="15505"/>
                </a:lnTo>
                <a:lnTo>
                  <a:pt x="4290" y="15463"/>
                </a:lnTo>
                <a:lnTo>
                  <a:pt x="4374" y="15463"/>
                </a:lnTo>
                <a:lnTo>
                  <a:pt x="4478" y="15526"/>
                </a:lnTo>
                <a:lnTo>
                  <a:pt x="4520" y="15505"/>
                </a:lnTo>
                <a:lnTo>
                  <a:pt x="4625" y="15505"/>
                </a:lnTo>
                <a:lnTo>
                  <a:pt x="4688" y="15463"/>
                </a:lnTo>
                <a:lnTo>
                  <a:pt x="4729" y="15400"/>
                </a:lnTo>
                <a:lnTo>
                  <a:pt x="4813" y="15400"/>
                </a:lnTo>
                <a:lnTo>
                  <a:pt x="4897" y="15484"/>
                </a:lnTo>
                <a:lnTo>
                  <a:pt x="4981" y="15672"/>
                </a:lnTo>
                <a:lnTo>
                  <a:pt x="5232" y="16049"/>
                </a:lnTo>
                <a:lnTo>
                  <a:pt x="5357" y="16133"/>
                </a:lnTo>
                <a:lnTo>
                  <a:pt x="5399" y="16300"/>
                </a:lnTo>
                <a:lnTo>
                  <a:pt x="5462" y="16363"/>
                </a:lnTo>
                <a:lnTo>
                  <a:pt x="5545" y="16447"/>
                </a:lnTo>
                <a:lnTo>
                  <a:pt x="5776" y="16467"/>
                </a:lnTo>
                <a:lnTo>
                  <a:pt x="5985" y="16467"/>
                </a:lnTo>
                <a:lnTo>
                  <a:pt x="6089" y="16509"/>
                </a:lnTo>
                <a:lnTo>
                  <a:pt x="6131" y="16635"/>
                </a:lnTo>
                <a:lnTo>
                  <a:pt x="6361" y="16719"/>
                </a:lnTo>
                <a:lnTo>
                  <a:pt x="6550" y="16823"/>
                </a:lnTo>
                <a:lnTo>
                  <a:pt x="6654" y="17095"/>
                </a:lnTo>
                <a:lnTo>
                  <a:pt x="6801" y="17263"/>
                </a:lnTo>
                <a:lnTo>
                  <a:pt x="6989" y="17367"/>
                </a:lnTo>
                <a:lnTo>
                  <a:pt x="7073" y="17514"/>
                </a:lnTo>
                <a:lnTo>
                  <a:pt x="7073" y="17786"/>
                </a:lnTo>
                <a:lnTo>
                  <a:pt x="7177" y="18037"/>
                </a:lnTo>
                <a:lnTo>
                  <a:pt x="7324" y="18079"/>
                </a:lnTo>
                <a:lnTo>
                  <a:pt x="7387" y="18330"/>
                </a:lnTo>
                <a:lnTo>
                  <a:pt x="7429" y="18539"/>
                </a:lnTo>
                <a:lnTo>
                  <a:pt x="7345" y="18664"/>
                </a:lnTo>
                <a:lnTo>
                  <a:pt x="7324" y="18602"/>
                </a:lnTo>
                <a:lnTo>
                  <a:pt x="7219" y="18539"/>
                </a:lnTo>
                <a:lnTo>
                  <a:pt x="7073" y="18727"/>
                </a:lnTo>
                <a:lnTo>
                  <a:pt x="7094" y="18811"/>
                </a:lnTo>
                <a:lnTo>
                  <a:pt x="7115" y="18874"/>
                </a:lnTo>
                <a:lnTo>
                  <a:pt x="7261" y="18957"/>
                </a:lnTo>
                <a:lnTo>
                  <a:pt x="7240" y="19188"/>
                </a:lnTo>
                <a:lnTo>
                  <a:pt x="7303" y="19292"/>
                </a:lnTo>
                <a:lnTo>
                  <a:pt x="7261" y="19376"/>
                </a:lnTo>
                <a:lnTo>
                  <a:pt x="7324" y="19397"/>
                </a:lnTo>
                <a:lnTo>
                  <a:pt x="7408" y="19501"/>
                </a:lnTo>
                <a:lnTo>
                  <a:pt x="7408" y="19606"/>
                </a:lnTo>
                <a:lnTo>
                  <a:pt x="7449" y="19606"/>
                </a:lnTo>
                <a:lnTo>
                  <a:pt x="7491" y="19752"/>
                </a:lnTo>
                <a:lnTo>
                  <a:pt x="7617" y="19794"/>
                </a:lnTo>
                <a:lnTo>
                  <a:pt x="7701" y="19690"/>
                </a:lnTo>
                <a:lnTo>
                  <a:pt x="7826" y="19690"/>
                </a:lnTo>
                <a:lnTo>
                  <a:pt x="7868" y="19773"/>
                </a:lnTo>
                <a:lnTo>
                  <a:pt x="8014" y="19794"/>
                </a:lnTo>
                <a:lnTo>
                  <a:pt x="8119" y="19899"/>
                </a:lnTo>
                <a:lnTo>
                  <a:pt x="8182" y="19920"/>
                </a:lnTo>
                <a:lnTo>
                  <a:pt x="8266" y="20087"/>
                </a:lnTo>
                <a:lnTo>
                  <a:pt x="8370" y="20087"/>
                </a:lnTo>
                <a:lnTo>
                  <a:pt x="8391" y="20192"/>
                </a:lnTo>
                <a:lnTo>
                  <a:pt x="8433" y="20171"/>
                </a:lnTo>
                <a:lnTo>
                  <a:pt x="8454" y="20129"/>
                </a:lnTo>
                <a:lnTo>
                  <a:pt x="8600" y="20213"/>
                </a:lnTo>
                <a:lnTo>
                  <a:pt x="8663" y="20296"/>
                </a:lnTo>
                <a:lnTo>
                  <a:pt x="8768" y="20296"/>
                </a:lnTo>
                <a:lnTo>
                  <a:pt x="8830" y="20317"/>
                </a:lnTo>
                <a:lnTo>
                  <a:pt x="8893" y="20213"/>
                </a:lnTo>
                <a:lnTo>
                  <a:pt x="9061" y="20192"/>
                </a:lnTo>
                <a:lnTo>
                  <a:pt x="9270" y="20276"/>
                </a:lnTo>
                <a:lnTo>
                  <a:pt x="9312" y="20338"/>
                </a:lnTo>
                <a:lnTo>
                  <a:pt x="9437" y="20338"/>
                </a:lnTo>
                <a:lnTo>
                  <a:pt x="9542" y="20401"/>
                </a:lnTo>
                <a:lnTo>
                  <a:pt x="9709" y="20589"/>
                </a:lnTo>
                <a:lnTo>
                  <a:pt x="9835" y="20589"/>
                </a:lnTo>
                <a:lnTo>
                  <a:pt x="9960" y="20652"/>
                </a:lnTo>
                <a:lnTo>
                  <a:pt x="10023" y="20715"/>
                </a:lnTo>
                <a:lnTo>
                  <a:pt x="10128" y="20840"/>
                </a:lnTo>
                <a:lnTo>
                  <a:pt x="10170" y="20966"/>
                </a:lnTo>
                <a:lnTo>
                  <a:pt x="10232" y="20945"/>
                </a:lnTo>
                <a:lnTo>
                  <a:pt x="10232" y="20757"/>
                </a:lnTo>
                <a:lnTo>
                  <a:pt x="10316" y="20715"/>
                </a:lnTo>
                <a:lnTo>
                  <a:pt x="10337" y="20757"/>
                </a:lnTo>
                <a:lnTo>
                  <a:pt x="10462" y="20757"/>
                </a:lnTo>
                <a:lnTo>
                  <a:pt x="10588" y="20840"/>
                </a:lnTo>
                <a:lnTo>
                  <a:pt x="10588" y="21008"/>
                </a:lnTo>
                <a:lnTo>
                  <a:pt x="10755" y="21133"/>
                </a:lnTo>
                <a:lnTo>
                  <a:pt x="10923" y="21071"/>
                </a:lnTo>
                <a:lnTo>
                  <a:pt x="11069" y="21071"/>
                </a:lnTo>
                <a:lnTo>
                  <a:pt x="11048" y="21322"/>
                </a:lnTo>
                <a:lnTo>
                  <a:pt x="11090" y="21468"/>
                </a:lnTo>
                <a:lnTo>
                  <a:pt x="11195" y="21447"/>
                </a:lnTo>
                <a:lnTo>
                  <a:pt x="11362" y="21531"/>
                </a:lnTo>
                <a:lnTo>
                  <a:pt x="11425" y="21447"/>
                </a:lnTo>
                <a:lnTo>
                  <a:pt x="11571" y="21426"/>
                </a:lnTo>
                <a:lnTo>
                  <a:pt x="11676" y="21322"/>
                </a:lnTo>
                <a:lnTo>
                  <a:pt x="11885" y="21322"/>
                </a:lnTo>
                <a:lnTo>
                  <a:pt x="12011" y="21384"/>
                </a:lnTo>
                <a:lnTo>
                  <a:pt x="12053" y="21531"/>
                </a:lnTo>
                <a:lnTo>
                  <a:pt x="12220" y="21594"/>
                </a:lnTo>
                <a:lnTo>
                  <a:pt x="12346" y="21761"/>
                </a:lnTo>
                <a:lnTo>
                  <a:pt x="12429" y="21782"/>
                </a:lnTo>
                <a:lnTo>
                  <a:pt x="12576" y="21740"/>
                </a:lnTo>
                <a:lnTo>
                  <a:pt x="12639" y="21761"/>
                </a:lnTo>
                <a:lnTo>
                  <a:pt x="12785" y="21698"/>
                </a:lnTo>
                <a:lnTo>
                  <a:pt x="12931" y="21698"/>
                </a:lnTo>
                <a:lnTo>
                  <a:pt x="13015" y="21594"/>
                </a:lnTo>
                <a:lnTo>
                  <a:pt x="13162" y="21594"/>
                </a:lnTo>
                <a:lnTo>
                  <a:pt x="13203" y="21698"/>
                </a:lnTo>
                <a:lnTo>
                  <a:pt x="13245" y="21866"/>
                </a:lnTo>
                <a:lnTo>
                  <a:pt x="13350" y="21949"/>
                </a:lnTo>
                <a:lnTo>
                  <a:pt x="13475" y="21887"/>
                </a:lnTo>
                <a:lnTo>
                  <a:pt x="13601" y="21636"/>
                </a:lnTo>
                <a:lnTo>
                  <a:pt x="13873" y="21468"/>
                </a:lnTo>
                <a:lnTo>
                  <a:pt x="14040" y="21447"/>
                </a:lnTo>
                <a:lnTo>
                  <a:pt x="14124" y="21552"/>
                </a:lnTo>
                <a:lnTo>
                  <a:pt x="14396" y="21573"/>
                </a:lnTo>
                <a:lnTo>
                  <a:pt x="14501" y="21636"/>
                </a:lnTo>
                <a:lnTo>
                  <a:pt x="14647" y="21552"/>
                </a:lnTo>
                <a:lnTo>
                  <a:pt x="14815" y="21573"/>
                </a:lnTo>
                <a:lnTo>
                  <a:pt x="14877" y="21677"/>
                </a:lnTo>
                <a:lnTo>
                  <a:pt x="14982" y="21677"/>
                </a:lnTo>
                <a:lnTo>
                  <a:pt x="15191" y="21636"/>
                </a:lnTo>
                <a:lnTo>
                  <a:pt x="15296" y="21636"/>
                </a:lnTo>
                <a:lnTo>
                  <a:pt x="15359" y="21468"/>
                </a:lnTo>
                <a:lnTo>
                  <a:pt x="15442" y="21426"/>
                </a:lnTo>
                <a:lnTo>
                  <a:pt x="15547" y="21447"/>
                </a:lnTo>
                <a:lnTo>
                  <a:pt x="15547" y="21364"/>
                </a:lnTo>
                <a:lnTo>
                  <a:pt x="15631" y="21343"/>
                </a:lnTo>
                <a:lnTo>
                  <a:pt x="15693" y="21217"/>
                </a:lnTo>
                <a:lnTo>
                  <a:pt x="15798" y="21112"/>
                </a:lnTo>
                <a:lnTo>
                  <a:pt x="15903" y="21071"/>
                </a:lnTo>
                <a:lnTo>
                  <a:pt x="16133" y="21029"/>
                </a:lnTo>
                <a:lnTo>
                  <a:pt x="16237" y="20861"/>
                </a:lnTo>
                <a:lnTo>
                  <a:pt x="16237" y="20736"/>
                </a:lnTo>
                <a:lnTo>
                  <a:pt x="16321" y="20736"/>
                </a:lnTo>
                <a:lnTo>
                  <a:pt x="16447" y="20631"/>
                </a:lnTo>
                <a:lnTo>
                  <a:pt x="16551" y="20799"/>
                </a:lnTo>
                <a:lnTo>
                  <a:pt x="16719" y="20736"/>
                </a:lnTo>
                <a:lnTo>
                  <a:pt x="16928" y="20820"/>
                </a:lnTo>
                <a:lnTo>
                  <a:pt x="17012" y="20757"/>
                </a:lnTo>
                <a:lnTo>
                  <a:pt x="16970" y="20652"/>
                </a:lnTo>
                <a:lnTo>
                  <a:pt x="17242" y="20506"/>
                </a:lnTo>
                <a:lnTo>
                  <a:pt x="17325" y="20527"/>
                </a:lnTo>
                <a:lnTo>
                  <a:pt x="17367" y="20610"/>
                </a:lnTo>
                <a:lnTo>
                  <a:pt x="17451" y="20610"/>
                </a:lnTo>
                <a:lnTo>
                  <a:pt x="17472" y="20652"/>
                </a:lnTo>
                <a:lnTo>
                  <a:pt x="17388" y="20820"/>
                </a:lnTo>
                <a:lnTo>
                  <a:pt x="17451" y="20903"/>
                </a:lnTo>
                <a:lnTo>
                  <a:pt x="17535" y="20903"/>
                </a:lnTo>
                <a:lnTo>
                  <a:pt x="17597" y="20861"/>
                </a:lnTo>
                <a:lnTo>
                  <a:pt x="17639" y="20945"/>
                </a:lnTo>
                <a:lnTo>
                  <a:pt x="17702" y="21050"/>
                </a:lnTo>
                <a:lnTo>
                  <a:pt x="17702" y="21133"/>
                </a:lnTo>
                <a:lnTo>
                  <a:pt x="17597" y="21238"/>
                </a:lnTo>
                <a:lnTo>
                  <a:pt x="17639" y="21343"/>
                </a:lnTo>
                <a:lnTo>
                  <a:pt x="17765" y="21364"/>
                </a:lnTo>
                <a:lnTo>
                  <a:pt x="17849" y="21322"/>
                </a:lnTo>
                <a:lnTo>
                  <a:pt x="17953" y="21364"/>
                </a:lnTo>
                <a:lnTo>
                  <a:pt x="18016" y="21468"/>
                </a:lnTo>
                <a:lnTo>
                  <a:pt x="18121" y="21426"/>
                </a:lnTo>
                <a:lnTo>
                  <a:pt x="18246" y="21468"/>
                </a:lnTo>
                <a:lnTo>
                  <a:pt x="18330" y="21426"/>
                </a:lnTo>
                <a:lnTo>
                  <a:pt x="18497" y="21426"/>
                </a:lnTo>
                <a:lnTo>
                  <a:pt x="18539" y="21573"/>
                </a:lnTo>
                <a:lnTo>
                  <a:pt x="18685" y="21677"/>
                </a:lnTo>
                <a:lnTo>
                  <a:pt x="18706" y="21845"/>
                </a:lnTo>
                <a:lnTo>
                  <a:pt x="18811" y="21845"/>
                </a:lnTo>
                <a:lnTo>
                  <a:pt x="18916" y="21970"/>
                </a:lnTo>
                <a:lnTo>
                  <a:pt x="18916" y="22117"/>
                </a:lnTo>
                <a:lnTo>
                  <a:pt x="18999" y="22326"/>
                </a:lnTo>
                <a:lnTo>
                  <a:pt x="19020" y="22493"/>
                </a:lnTo>
                <a:lnTo>
                  <a:pt x="18999" y="22745"/>
                </a:lnTo>
                <a:lnTo>
                  <a:pt x="18999" y="22849"/>
                </a:lnTo>
                <a:lnTo>
                  <a:pt x="18957" y="22933"/>
                </a:lnTo>
                <a:lnTo>
                  <a:pt x="18853" y="22996"/>
                </a:lnTo>
                <a:lnTo>
                  <a:pt x="18832" y="23100"/>
                </a:lnTo>
                <a:lnTo>
                  <a:pt x="18769" y="23121"/>
                </a:lnTo>
                <a:lnTo>
                  <a:pt x="18748" y="23205"/>
                </a:lnTo>
                <a:lnTo>
                  <a:pt x="18811" y="23309"/>
                </a:lnTo>
                <a:lnTo>
                  <a:pt x="18748" y="23351"/>
                </a:lnTo>
                <a:lnTo>
                  <a:pt x="18685" y="23330"/>
                </a:lnTo>
                <a:lnTo>
                  <a:pt x="18602" y="23435"/>
                </a:lnTo>
                <a:lnTo>
                  <a:pt x="18539" y="23519"/>
                </a:lnTo>
                <a:lnTo>
                  <a:pt x="18602" y="23581"/>
                </a:lnTo>
                <a:lnTo>
                  <a:pt x="18539" y="23665"/>
                </a:lnTo>
                <a:lnTo>
                  <a:pt x="18539" y="23770"/>
                </a:lnTo>
                <a:lnTo>
                  <a:pt x="18644" y="23833"/>
                </a:lnTo>
                <a:lnTo>
                  <a:pt x="18706" y="23895"/>
                </a:lnTo>
                <a:lnTo>
                  <a:pt x="18769" y="23958"/>
                </a:lnTo>
                <a:lnTo>
                  <a:pt x="18748" y="24105"/>
                </a:lnTo>
                <a:lnTo>
                  <a:pt x="18811" y="24251"/>
                </a:lnTo>
                <a:lnTo>
                  <a:pt x="18937" y="24146"/>
                </a:lnTo>
                <a:lnTo>
                  <a:pt x="19209" y="24084"/>
                </a:lnTo>
                <a:lnTo>
                  <a:pt x="19229" y="24167"/>
                </a:lnTo>
                <a:lnTo>
                  <a:pt x="19209" y="24251"/>
                </a:lnTo>
                <a:lnTo>
                  <a:pt x="19271" y="24293"/>
                </a:lnTo>
                <a:lnTo>
                  <a:pt x="19418" y="24272"/>
                </a:lnTo>
                <a:lnTo>
                  <a:pt x="19439" y="24377"/>
                </a:lnTo>
                <a:lnTo>
                  <a:pt x="19418" y="24481"/>
                </a:lnTo>
                <a:lnTo>
                  <a:pt x="19481" y="24565"/>
                </a:lnTo>
                <a:lnTo>
                  <a:pt x="19627" y="24586"/>
                </a:lnTo>
                <a:lnTo>
                  <a:pt x="19585" y="24628"/>
                </a:lnTo>
                <a:lnTo>
                  <a:pt x="19648" y="24711"/>
                </a:lnTo>
                <a:lnTo>
                  <a:pt x="19669" y="24670"/>
                </a:lnTo>
                <a:lnTo>
                  <a:pt x="19815" y="24670"/>
                </a:lnTo>
                <a:lnTo>
                  <a:pt x="19941" y="24732"/>
                </a:lnTo>
                <a:lnTo>
                  <a:pt x="19941" y="24816"/>
                </a:lnTo>
                <a:lnTo>
                  <a:pt x="19878" y="24921"/>
                </a:lnTo>
                <a:lnTo>
                  <a:pt x="19899" y="25004"/>
                </a:lnTo>
                <a:lnTo>
                  <a:pt x="19753" y="25193"/>
                </a:lnTo>
                <a:lnTo>
                  <a:pt x="19648" y="25297"/>
                </a:lnTo>
                <a:lnTo>
                  <a:pt x="19669" y="25360"/>
                </a:lnTo>
                <a:lnTo>
                  <a:pt x="19753" y="25339"/>
                </a:lnTo>
                <a:lnTo>
                  <a:pt x="19941" y="25339"/>
                </a:lnTo>
                <a:lnTo>
                  <a:pt x="19983" y="25402"/>
                </a:lnTo>
                <a:lnTo>
                  <a:pt x="20066" y="25318"/>
                </a:lnTo>
                <a:lnTo>
                  <a:pt x="20150" y="25423"/>
                </a:lnTo>
                <a:lnTo>
                  <a:pt x="20108" y="25548"/>
                </a:lnTo>
                <a:lnTo>
                  <a:pt x="20150" y="25674"/>
                </a:lnTo>
                <a:lnTo>
                  <a:pt x="20276" y="25737"/>
                </a:lnTo>
                <a:lnTo>
                  <a:pt x="20338" y="25653"/>
                </a:lnTo>
                <a:lnTo>
                  <a:pt x="20485" y="25653"/>
                </a:lnTo>
                <a:lnTo>
                  <a:pt x="20736" y="25548"/>
                </a:lnTo>
                <a:lnTo>
                  <a:pt x="20841" y="25569"/>
                </a:lnTo>
                <a:lnTo>
                  <a:pt x="20841" y="25716"/>
                </a:lnTo>
                <a:lnTo>
                  <a:pt x="20799" y="25737"/>
                </a:lnTo>
                <a:lnTo>
                  <a:pt x="20862" y="25778"/>
                </a:lnTo>
                <a:lnTo>
                  <a:pt x="20924" y="25883"/>
                </a:lnTo>
                <a:lnTo>
                  <a:pt x="21050" y="25841"/>
                </a:lnTo>
                <a:lnTo>
                  <a:pt x="21154" y="25862"/>
                </a:lnTo>
                <a:lnTo>
                  <a:pt x="21134" y="25716"/>
                </a:lnTo>
                <a:lnTo>
                  <a:pt x="21134" y="25569"/>
                </a:lnTo>
                <a:lnTo>
                  <a:pt x="21092" y="25465"/>
                </a:lnTo>
                <a:lnTo>
                  <a:pt x="21092" y="25255"/>
                </a:lnTo>
                <a:lnTo>
                  <a:pt x="21154" y="25214"/>
                </a:lnTo>
                <a:lnTo>
                  <a:pt x="21154" y="25130"/>
                </a:lnTo>
                <a:lnTo>
                  <a:pt x="21364" y="25130"/>
                </a:lnTo>
                <a:lnTo>
                  <a:pt x="21426" y="25109"/>
                </a:lnTo>
                <a:lnTo>
                  <a:pt x="21468" y="25088"/>
                </a:lnTo>
                <a:lnTo>
                  <a:pt x="21510" y="25025"/>
                </a:lnTo>
                <a:lnTo>
                  <a:pt x="21552" y="24983"/>
                </a:lnTo>
                <a:lnTo>
                  <a:pt x="21678" y="24921"/>
                </a:lnTo>
                <a:lnTo>
                  <a:pt x="21761" y="24942"/>
                </a:lnTo>
                <a:lnTo>
                  <a:pt x="21740" y="25025"/>
                </a:lnTo>
                <a:lnTo>
                  <a:pt x="21782" y="25046"/>
                </a:lnTo>
                <a:lnTo>
                  <a:pt x="21866" y="25046"/>
                </a:lnTo>
                <a:lnTo>
                  <a:pt x="21887" y="24942"/>
                </a:lnTo>
                <a:lnTo>
                  <a:pt x="21970" y="24900"/>
                </a:lnTo>
                <a:lnTo>
                  <a:pt x="22096" y="25004"/>
                </a:lnTo>
                <a:lnTo>
                  <a:pt x="22159" y="24921"/>
                </a:lnTo>
                <a:lnTo>
                  <a:pt x="22242" y="24921"/>
                </a:lnTo>
                <a:lnTo>
                  <a:pt x="22263" y="25004"/>
                </a:lnTo>
                <a:lnTo>
                  <a:pt x="22389" y="24942"/>
                </a:lnTo>
                <a:lnTo>
                  <a:pt x="22389" y="24879"/>
                </a:lnTo>
                <a:lnTo>
                  <a:pt x="22556" y="24816"/>
                </a:lnTo>
                <a:lnTo>
                  <a:pt x="22661" y="24900"/>
                </a:lnTo>
                <a:lnTo>
                  <a:pt x="22870" y="24816"/>
                </a:lnTo>
                <a:lnTo>
                  <a:pt x="22828" y="24628"/>
                </a:lnTo>
                <a:lnTo>
                  <a:pt x="22954" y="24586"/>
                </a:lnTo>
                <a:lnTo>
                  <a:pt x="23100" y="24586"/>
                </a:lnTo>
                <a:lnTo>
                  <a:pt x="23184" y="24502"/>
                </a:lnTo>
                <a:lnTo>
                  <a:pt x="23310" y="24586"/>
                </a:lnTo>
                <a:lnTo>
                  <a:pt x="23310" y="24670"/>
                </a:lnTo>
                <a:lnTo>
                  <a:pt x="23435" y="24690"/>
                </a:lnTo>
                <a:lnTo>
                  <a:pt x="23477" y="24774"/>
                </a:lnTo>
                <a:lnTo>
                  <a:pt x="23749" y="24774"/>
                </a:lnTo>
                <a:lnTo>
                  <a:pt x="23812" y="24816"/>
                </a:lnTo>
                <a:lnTo>
                  <a:pt x="23958" y="24774"/>
                </a:lnTo>
                <a:lnTo>
                  <a:pt x="24042" y="24837"/>
                </a:lnTo>
                <a:lnTo>
                  <a:pt x="24042" y="24942"/>
                </a:lnTo>
                <a:lnTo>
                  <a:pt x="23937" y="24983"/>
                </a:lnTo>
                <a:lnTo>
                  <a:pt x="23875" y="25193"/>
                </a:lnTo>
                <a:lnTo>
                  <a:pt x="23958" y="25214"/>
                </a:lnTo>
                <a:lnTo>
                  <a:pt x="23979" y="25318"/>
                </a:lnTo>
                <a:lnTo>
                  <a:pt x="24230" y="25402"/>
                </a:lnTo>
                <a:lnTo>
                  <a:pt x="24251" y="25506"/>
                </a:lnTo>
                <a:lnTo>
                  <a:pt x="24377" y="25527"/>
                </a:lnTo>
                <a:lnTo>
                  <a:pt x="24481" y="25611"/>
                </a:lnTo>
                <a:lnTo>
                  <a:pt x="24586" y="25548"/>
                </a:lnTo>
                <a:lnTo>
                  <a:pt x="24649" y="25611"/>
                </a:lnTo>
                <a:lnTo>
                  <a:pt x="24711" y="25569"/>
                </a:lnTo>
                <a:lnTo>
                  <a:pt x="24816" y="25632"/>
                </a:lnTo>
                <a:lnTo>
                  <a:pt x="24858" y="25632"/>
                </a:lnTo>
                <a:lnTo>
                  <a:pt x="24900" y="25611"/>
                </a:lnTo>
                <a:lnTo>
                  <a:pt x="24963" y="25653"/>
                </a:lnTo>
                <a:lnTo>
                  <a:pt x="25046" y="25611"/>
                </a:lnTo>
                <a:lnTo>
                  <a:pt x="25046" y="25548"/>
                </a:lnTo>
                <a:lnTo>
                  <a:pt x="25088" y="25423"/>
                </a:lnTo>
                <a:lnTo>
                  <a:pt x="25130" y="25527"/>
                </a:lnTo>
                <a:lnTo>
                  <a:pt x="25235" y="25653"/>
                </a:lnTo>
                <a:lnTo>
                  <a:pt x="25297" y="25632"/>
                </a:lnTo>
                <a:lnTo>
                  <a:pt x="25444" y="25737"/>
                </a:lnTo>
                <a:lnTo>
                  <a:pt x="25569" y="25737"/>
                </a:lnTo>
                <a:lnTo>
                  <a:pt x="25632" y="25632"/>
                </a:lnTo>
                <a:lnTo>
                  <a:pt x="25716" y="25716"/>
                </a:lnTo>
                <a:lnTo>
                  <a:pt x="25820" y="25674"/>
                </a:lnTo>
                <a:lnTo>
                  <a:pt x="25862" y="25716"/>
                </a:lnTo>
                <a:lnTo>
                  <a:pt x="25862" y="25737"/>
                </a:lnTo>
                <a:lnTo>
                  <a:pt x="25800" y="25758"/>
                </a:lnTo>
                <a:lnTo>
                  <a:pt x="25758" y="25862"/>
                </a:lnTo>
                <a:lnTo>
                  <a:pt x="25695" y="25967"/>
                </a:lnTo>
                <a:lnTo>
                  <a:pt x="25695" y="26030"/>
                </a:lnTo>
                <a:lnTo>
                  <a:pt x="25820" y="26197"/>
                </a:lnTo>
                <a:lnTo>
                  <a:pt x="25904" y="26260"/>
                </a:lnTo>
                <a:lnTo>
                  <a:pt x="25904" y="26302"/>
                </a:lnTo>
                <a:lnTo>
                  <a:pt x="25925" y="26448"/>
                </a:lnTo>
                <a:lnTo>
                  <a:pt x="25946" y="26406"/>
                </a:lnTo>
                <a:lnTo>
                  <a:pt x="26009" y="26343"/>
                </a:lnTo>
                <a:lnTo>
                  <a:pt x="26092" y="26364"/>
                </a:lnTo>
                <a:lnTo>
                  <a:pt x="26134" y="26385"/>
                </a:lnTo>
                <a:lnTo>
                  <a:pt x="26176" y="26385"/>
                </a:lnTo>
                <a:lnTo>
                  <a:pt x="26281" y="26281"/>
                </a:lnTo>
                <a:lnTo>
                  <a:pt x="26260" y="26239"/>
                </a:lnTo>
                <a:lnTo>
                  <a:pt x="26218" y="26197"/>
                </a:lnTo>
                <a:lnTo>
                  <a:pt x="26218" y="26176"/>
                </a:lnTo>
                <a:lnTo>
                  <a:pt x="26155" y="26071"/>
                </a:lnTo>
                <a:lnTo>
                  <a:pt x="26072" y="26071"/>
                </a:lnTo>
                <a:lnTo>
                  <a:pt x="26030" y="25967"/>
                </a:lnTo>
                <a:lnTo>
                  <a:pt x="26051" y="25925"/>
                </a:lnTo>
                <a:lnTo>
                  <a:pt x="26155" y="25841"/>
                </a:lnTo>
                <a:lnTo>
                  <a:pt x="26155" y="25758"/>
                </a:lnTo>
                <a:lnTo>
                  <a:pt x="26155" y="25716"/>
                </a:lnTo>
                <a:lnTo>
                  <a:pt x="26176" y="25716"/>
                </a:lnTo>
                <a:lnTo>
                  <a:pt x="26218" y="25653"/>
                </a:lnTo>
                <a:lnTo>
                  <a:pt x="26239" y="25716"/>
                </a:lnTo>
                <a:lnTo>
                  <a:pt x="26260" y="25737"/>
                </a:lnTo>
                <a:lnTo>
                  <a:pt x="26281" y="25737"/>
                </a:lnTo>
                <a:lnTo>
                  <a:pt x="26260" y="25758"/>
                </a:lnTo>
                <a:lnTo>
                  <a:pt x="26260" y="25778"/>
                </a:lnTo>
                <a:lnTo>
                  <a:pt x="26323" y="25778"/>
                </a:lnTo>
                <a:lnTo>
                  <a:pt x="26281" y="25820"/>
                </a:lnTo>
                <a:lnTo>
                  <a:pt x="26344" y="25841"/>
                </a:lnTo>
                <a:lnTo>
                  <a:pt x="26385" y="25758"/>
                </a:lnTo>
                <a:lnTo>
                  <a:pt x="26490" y="25737"/>
                </a:lnTo>
                <a:lnTo>
                  <a:pt x="26553" y="25653"/>
                </a:lnTo>
                <a:lnTo>
                  <a:pt x="26616" y="25716"/>
                </a:lnTo>
                <a:lnTo>
                  <a:pt x="26741" y="25653"/>
                </a:lnTo>
                <a:lnTo>
                  <a:pt x="26867" y="25611"/>
                </a:lnTo>
                <a:lnTo>
                  <a:pt x="26804" y="25527"/>
                </a:lnTo>
                <a:lnTo>
                  <a:pt x="26908" y="25527"/>
                </a:lnTo>
                <a:lnTo>
                  <a:pt x="27013" y="25465"/>
                </a:lnTo>
                <a:lnTo>
                  <a:pt x="27139" y="25527"/>
                </a:lnTo>
                <a:lnTo>
                  <a:pt x="27201" y="25506"/>
                </a:lnTo>
                <a:lnTo>
                  <a:pt x="27327" y="25444"/>
                </a:lnTo>
                <a:lnTo>
                  <a:pt x="27432" y="25339"/>
                </a:lnTo>
                <a:lnTo>
                  <a:pt x="27515" y="25234"/>
                </a:lnTo>
                <a:lnTo>
                  <a:pt x="27536" y="25193"/>
                </a:lnTo>
                <a:lnTo>
                  <a:pt x="27578" y="25214"/>
                </a:lnTo>
                <a:lnTo>
                  <a:pt x="27620" y="25255"/>
                </a:lnTo>
                <a:lnTo>
                  <a:pt x="27662" y="25214"/>
                </a:lnTo>
                <a:lnTo>
                  <a:pt x="27724" y="25130"/>
                </a:lnTo>
                <a:lnTo>
                  <a:pt x="27808" y="25088"/>
                </a:lnTo>
                <a:lnTo>
                  <a:pt x="27787" y="24942"/>
                </a:lnTo>
                <a:lnTo>
                  <a:pt x="27745" y="24837"/>
                </a:lnTo>
                <a:lnTo>
                  <a:pt x="27787" y="24774"/>
                </a:lnTo>
                <a:lnTo>
                  <a:pt x="27745" y="24690"/>
                </a:lnTo>
                <a:lnTo>
                  <a:pt x="27808" y="24732"/>
                </a:lnTo>
                <a:lnTo>
                  <a:pt x="27934" y="24816"/>
                </a:lnTo>
                <a:lnTo>
                  <a:pt x="27955" y="24900"/>
                </a:lnTo>
                <a:lnTo>
                  <a:pt x="28059" y="25004"/>
                </a:lnTo>
                <a:lnTo>
                  <a:pt x="28143" y="24983"/>
                </a:lnTo>
                <a:lnTo>
                  <a:pt x="28143" y="24983"/>
                </a:lnTo>
                <a:lnTo>
                  <a:pt x="28101" y="25046"/>
                </a:lnTo>
                <a:lnTo>
                  <a:pt x="28017" y="25109"/>
                </a:lnTo>
                <a:lnTo>
                  <a:pt x="28038" y="25151"/>
                </a:lnTo>
                <a:lnTo>
                  <a:pt x="28248" y="25046"/>
                </a:lnTo>
                <a:lnTo>
                  <a:pt x="28248" y="24921"/>
                </a:lnTo>
                <a:lnTo>
                  <a:pt x="28352" y="24900"/>
                </a:lnTo>
                <a:lnTo>
                  <a:pt x="28415" y="24837"/>
                </a:lnTo>
                <a:lnTo>
                  <a:pt x="28520" y="24900"/>
                </a:lnTo>
                <a:lnTo>
                  <a:pt x="28582" y="24879"/>
                </a:lnTo>
                <a:lnTo>
                  <a:pt x="28624" y="24795"/>
                </a:lnTo>
                <a:lnTo>
                  <a:pt x="28687" y="24795"/>
                </a:lnTo>
                <a:lnTo>
                  <a:pt x="28708" y="24711"/>
                </a:lnTo>
                <a:lnTo>
                  <a:pt x="28771" y="24795"/>
                </a:lnTo>
                <a:lnTo>
                  <a:pt x="28854" y="24900"/>
                </a:lnTo>
                <a:lnTo>
                  <a:pt x="28896" y="24837"/>
                </a:lnTo>
                <a:lnTo>
                  <a:pt x="28938" y="24732"/>
                </a:lnTo>
                <a:lnTo>
                  <a:pt x="28980" y="24732"/>
                </a:lnTo>
                <a:lnTo>
                  <a:pt x="29001" y="24774"/>
                </a:lnTo>
                <a:lnTo>
                  <a:pt x="29085" y="24774"/>
                </a:lnTo>
                <a:lnTo>
                  <a:pt x="29105" y="24711"/>
                </a:lnTo>
                <a:lnTo>
                  <a:pt x="29231" y="24711"/>
                </a:lnTo>
                <a:lnTo>
                  <a:pt x="29294" y="24628"/>
                </a:lnTo>
                <a:lnTo>
                  <a:pt x="29357" y="24586"/>
                </a:lnTo>
                <a:lnTo>
                  <a:pt x="29377" y="24670"/>
                </a:lnTo>
                <a:lnTo>
                  <a:pt x="29398" y="24607"/>
                </a:lnTo>
                <a:lnTo>
                  <a:pt x="29482" y="24607"/>
                </a:lnTo>
                <a:lnTo>
                  <a:pt x="29566" y="24586"/>
                </a:lnTo>
                <a:lnTo>
                  <a:pt x="29524" y="24502"/>
                </a:lnTo>
                <a:lnTo>
                  <a:pt x="29587" y="24418"/>
                </a:lnTo>
                <a:lnTo>
                  <a:pt x="29608" y="24293"/>
                </a:lnTo>
                <a:lnTo>
                  <a:pt x="29566" y="24188"/>
                </a:lnTo>
                <a:lnTo>
                  <a:pt x="29566" y="24188"/>
                </a:lnTo>
                <a:lnTo>
                  <a:pt x="29608" y="24209"/>
                </a:lnTo>
                <a:lnTo>
                  <a:pt x="29670" y="24146"/>
                </a:lnTo>
                <a:lnTo>
                  <a:pt x="29796" y="24105"/>
                </a:lnTo>
                <a:lnTo>
                  <a:pt x="29817" y="24167"/>
                </a:lnTo>
                <a:lnTo>
                  <a:pt x="29921" y="24167"/>
                </a:lnTo>
                <a:lnTo>
                  <a:pt x="29942" y="24042"/>
                </a:lnTo>
                <a:lnTo>
                  <a:pt x="30005" y="24042"/>
                </a:lnTo>
                <a:lnTo>
                  <a:pt x="30026" y="23958"/>
                </a:lnTo>
                <a:lnTo>
                  <a:pt x="30089" y="23958"/>
                </a:lnTo>
                <a:lnTo>
                  <a:pt x="30089" y="23979"/>
                </a:lnTo>
                <a:lnTo>
                  <a:pt x="30110" y="23979"/>
                </a:lnTo>
                <a:lnTo>
                  <a:pt x="30193" y="23874"/>
                </a:lnTo>
                <a:lnTo>
                  <a:pt x="30256" y="23958"/>
                </a:lnTo>
                <a:lnTo>
                  <a:pt x="30256" y="23833"/>
                </a:lnTo>
                <a:lnTo>
                  <a:pt x="30340" y="23833"/>
                </a:lnTo>
                <a:lnTo>
                  <a:pt x="30361" y="23728"/>
                </a:lnTo>
                <a:lnTo>
                  <a:pt x="30277" y="23686"/>
                </a:lnTo>
                <a:lnTo>
                  <a:pt x="30193" y="23749"/>
                </a:lnTo>
                <a:lnTo>
                  <a:pt x="30047" y="23623"/>
                </a:lnTo>
                <a:lnTo>
                  <a:pt x="30235" y="23623"/>
                </a:lnTo>
                <a:lnTo>
                  <a:pt x="30340" y="23477"/>
                </a:lnTo>
                <a:lnTo>
                  <a:pt x="30361" y="23540"/>
                </a:lnTo>
                <a:lnTo>
                  <a:pt x="30445" y="23477"/>
                </a:lnTo>
                <a:lnTo>
                  <a:pt x="30612" y="23581"/>
                </a:lnTo>
                <a:lnTo>
                  <a:pt x="30633" y="23456"/>
                </a:lnTo>
                <a:lnTo>
                  <a:pt x="30549" y="23435"/>
                </a:lnTo>
                <a:lnTo>
                  <a:pt x="30507" y="23372"/>
                </a:lnTo>
                <a:lnTo>
                  <a:pt x="30528" y="23309"/>
                </a:lnTo>
                <a:lnTo>
                  <a:pt x="30633" y="23372"/>
                </a:lnTo>
                <a:lnTo>
                  <a:pt x="30717" y="23309"/>
                </a:lnTo>
                <a:lnTo>
                  <a:pt x="30675" y="23268"/>
                </a:lnTo>
                <a:lnTo>
                  <a:pt x="30612" y="23268"/>
                </a:lnTo>
                <a:lnTo>
                  <a:pt x="30612" y="23163"/>
                </a:lnTo>
                <a:lnTo>
                  <a:pt x="30528" y="23121"/>
                </a:lnTo>
                <a:lnTo>
                  <a:pt x="30612" y="23100"/>
                </a:lnTo>
                <a:lnTo>
                  <a:pt x="30654" y="23142"/>
                </a:lnTo>
                <a:lnTo>
                  <a:pt x="30717" y="23142"/>
                </a:lnTo>
                <a:lnTo>
                  <a:pt x="30758" y="23205"/>
                </a:lnTo>
                <a:lnTo>
                  <a:pt x="30758" y="23121"/>
                </a:lnTo>
                <a:lnTo>
                  <a:pt x="30654" y="23037"/>
                </a:lnTo>
                <a:lnTo>
                  <a:pt x="30654" y="22933"/>
                </a:lnTo>
                <a:lnTo>
                  <a:pt x="30737" y="22933"/>
                </a:lnTo>
                <a:lnTo>
                  <a:pt x="30758" y="22891"/>
                </a:lnTo>
                <a:lnTo>
                  <a:pt x="30863" y="22954"/>
                </a:lnTo>
                <a:lnTo>
                  <a:pt x="30863" y="23037"/>
                </a:lnTo>
                <a:lnTo>
                  <a:pt x="30926" y="23037"/>
                </a:lnTo>
                <a:lnTo>
                  <a:pt x="30968" y="23121"/>
                </a:lnTo>
                <a:lnTo>
                  <a:pt x="30989" y="22996"/>
                </a:lnTo>
                <a:lnTo>
                  <a:pt x="30947" y="22912"/>
                </a:lnTo>
                <a:lnTo>
                  <a:pt x="30884" y="22912"/>
                </a:lnTo>
                <a:lnTo>
                  <a:pt x="30863" y="22828"/>
                </a:lnTo>
                <a:lnTo>
                  <a:pt x="30947" y="22828"/>
                </a:lnTo>
                <a:lnTo>
                  <a:pt x="30947" y="22745"/>
                </a:lnTo>
                <a:lnTo>
                  <a:pt x="30863" y="22724"/>
                </a:lnTo>
                <a:lnTo>
                  <a:pt x="30989" y="22598"/>
                </a:lnTo>
                <a:lnTo>
                  <a:pt x="30926" y="22535"/>
                </a:lnTo>
                <a:lnTo>
                  <a:pt x="30842" y="22535"/>
                </a:lnTo>
                <a:lnTo>
                  <a:pt x="30779" y="22598"/>
                </a:lnTo>
                <a:lnTo>
                  <a:pt x="30800" y="22493"/>
                </a:lnTo>
                <a:lnTo>
                  <a:pt x="30947" y="22410"/>
                </a:lnTo>
                <a:lnTo>
                  <a:pt x="31135" y="22326"/>
                </a:lnTo>
                <a:lnTo>
                  <a:pt x="31072" y="22263"/>
                </a:lnTo>
                <a:lnTo>
                  <a:pt x="30989" y="22326"/>
                </a:lnTo>
                <a:lnTo>
                  <a:pt x="30863" y="22201"/>
                </a:lnTo>
                <a:lnTo>
                  <a:pt x="30968" y="22201"/>
                </a:lnTo>
                <a:lnTo>
                  <a:pt x="30884" y="22096"/>
                </a:lnTo>
                <a:lnTo>
                  <a:pt x="30800" y="22096"/>
                </a:lnTo>
                <a:lnTo>
                  <a:pt x="30863" y="22054"/>
                </a:lnTo>
                <a:lnTo>
                  <a:pt x="30800" y="21991"/>
                </a:lnTo>
                <a:lnTo>
                  <a:pt x="30884" y="21991"/>
                </a:lnTo>
                <a:lnTo>
                  <a:pt x="30926" y="21908"/>
                </a:lnTo>
                <a:lnTo>
                  <a:pt x="31030" y="21908"/>
                </a:lnTo>
                <a:lnTo>
                  <a:pt x="30989" y="22012"/>
                </a:lnTo>
                <a:lnTo>
                  <a:pt x="31072" y="22012"/>
                </a:lnTo>
                <a:lnTo>
                  <a:pt x="31240" y="21866"/>
                </a:lnTo>
                <a:lnTo>
                  <a:pt x="31240" y="21782"/>
                </a:lnTo>
                <a:lnTo>
                  <a:pt x="31365" y="21803"/>
                </a:lnTo>
                <a:lnTo>
                  <a:pt x="31281" y="21698"/>
                </a:lnTo>
                <a:lnTo>
                  <a:pt x="31198" y="21698"/>
                </a:lnTo>
                <a:lnTo>
                  <a:pt x="31240" y="21594"/>
                </a:lnTo>
                <a:lnTo>
                  <a:pt x="31302" y="21677"/>
                </a:lnTo>
                <a:lnTo>
                  <a:pt x="31386" y="21636"/>
                </a:lnTo>
                <a:lnTo>
                  <a:pt x="31386" y="21531"/>
                </a:lnTo>
                <a:lnTo>
                  <a:pt x="31449" y="21489"/>
                </a:lnTo>
                <a:lnTo>
                  <a:pt x="31386" y="21426"/>
                </a:lnTo>
                <a:lnTo>
                  <a:pt x="31386" y="21343"/>
                </a:lnTo>
                <a:lnTo>
                  <a:pt x="31470" y="21322"/>
                </a:lnTo>
                <a:lnTo>
                  <a:pt x="31407" y="21238"/>
                </a:lnTo>
                <a:lnTo>
                  <a:pt x="31407" y="21175"/>
                </a:lnTo>
                <a:lnTo>
                  <a:pt x="31302" y="21112"/>
                </a:lnTo>
                <a:lnTo>
                  <a:pt x="31470" y="21154"/>
                </a:lnTo>
                <a:lnTo>
                  <a:pt x="31512" y="21112"/>
                </a:lnTo>
                <a:lnTo>
                  <a:pt x="31616" y="20903"/>
                </a:lnTo>
                <a:lnTo>
                  <a:pt x="31700" y="20903"/>
                </a:lnTo>
                <a:lnTo>
                  <a:pt x="31721" y="20966"/>
                </a:lnTo>
                <a:lnTo>
                  <a:pt x="31763" y="21029"/>
                </a:lnTo>
                <a:lnTo>
                  <a:pt x="31784" y="20924"/>
                </a:lnTo>
                <a:lnTo>
                  <a:pt x="31846" y="20861"/>
                </a:lnTo>
                <a:lnTo>
                  <a:pt x="31805" y="20736"/>
                </a:lnTo>
                <a:lnTo>
                  <a:pt x="31679" y="20736"/>
                </a:lnTo>
                <a:lnTo>
                  <a:pt x="31616" y="20694"/>
                </a:lnTo>
                <a:lnTo>
                  <a:pt x="31679" y="20652"/>
                </a:lnTo>
                <a:lnTo>
                  <a:pt x="31763" y="20652"/>
                </a:lnTo>
                <a:lnTo>
                  <a:pt x="31826" y="20610"/>
                </a:lnTo>
                <a:lnTo>
                  <a:pt x="31784" y="20548"/>
                </a:lnTo>
                <a:lnTo>
                  <a:pt x="31700" y="20506"/>
                </a:lnTo>
                <a:lnTo>
                  <a:pt x="31784" y="20443"/>
                </a:lnTo>
                <a:lnTo>
                  <a:pt x="31826" y="20443"/>
                </a:lnTo>
                <a:lnTo>
                  <a:pt x="31826" y="20401"/>
                </a:lnTo>
                <a:lnTo>
                  <a:pt x="31784" y="20338"/>
                </a:lnTo>
                <a:lnTo>
                  <a:pt x="31574" y="20338"/>
                </a:lnTo>
                <a:lnTo>
                  <a:pt x="31595" y="20296"/>
                </a:lnTo>
                <a:lnTo>
                  <a:pt x="31721" y="20192"/>
                </a:lnTo>
                <a:lnTo>
                  <a:pt x="31826" y="20213"/>
                </a:lnTo>
                <a:lnTo>
                  <a:pt x="31846" y="20192"/>
                </a:lnTo>
                <a:lnTo>
                  <a:pt x="31888" y="20129"/>
                </a:lnTo>
                <a:lnTo>
                  <a:pt x="31930" y="20192"/>
                </a:lnTo>
                <a:lnTo>
                  <a:pt x="31972" y="20213"/>
                </a:lnTo>
                <a:lnTo>
                  <a:pt x="32014" y="20171"/>
                </a:lnTo>
                <a:lnTo>
                  <a:pt x="31993" y="20087"/>
                </a:lnTo>
                <a:lnTo>
                  <a:pt x="31972" y="19920"/>
                </a:lnTo>
                <a:lnTo>
                  <a:pt x="31909" y="19878"/>
                </a:lnTo>
                <a:lnTo>
                  <a:pt x="31826" y="19962"/>
                </a:lnTo>
                <a:lnTo>
                  <a:pt x="31846" y="19983"/>
                </a:lnTo>
                <a:lnTo>
                  <a:pt x="31846" y="20024"/>
                </a:lnTo>
                <a:lnTo>
                  <a:pt x="31763" y="20004"/>
                </a:lnTo>
                <a:lnTo>
                  <a:pt x="31595" y="20129"/>
                </a:lnTo>
                <a:lnTo>
                  <a:pt x="31512" y="20108"/>
                </a:lnTo>
                <a:lnTo>
                  <a:pt x="31512" y="20004"/>
                </a:lnTo>
                <a:lnTo>
                  <a:pt x="31679" y="19983"/>
                </a:lnTo>
                <a:lnTo>
                  <a:pt x="31930" y="19752"/>
                </a:lnTo>
                <a:lnTo>
                  <a:pt x="31909" y="19711"/>
                </a:lnTo>
                <a:lnTo>
                  <a:pt x="31805" y="19711"/>
                </a:lnTo>
                <a:lnTo>
                  <a:pt x="31763" y="19648"/>
                </a:lnTo>
                <a:lnTo>
                  <a:pt x="31721" y="19690"/>
                </a:lnTo>
                <a:lnTo>
                  <a:pt x="31553" y="19460"/>
                </a:lnTo>
                <a:lnTo>
                  <a:pt x="31386" y="19439"/>
                </a:lnTo>
                <a:lnTo>
                  <a:pt x="31240" y="19585"/>
                </a:lnTo>
                <a:lnTo>
                  <a:pt x="31135" y="19564"/>
                </a:lnTo>
                <a:lnTo>
                  <a:pt x="31030" y="19397"/>
                </a:lnTo>
                <a:lnTo>
                  <a:pt x="30884" y="19439"/>
                </a:lnTo>
                <a:lnTo>
                  <a:pt x="30779" y="19501"/>
                </a:lnTo>
                <a:lnTo>
                  <a:pt x="30737" y="19606"/>
                </a:lnTo>
                <a:lnTo>
                  <a:pt x="30758" y="19480"/>
                </a:lnTo>
                <a:lnTo>
                  <a:pt x="30884" y="19376"/>
                </a:lnTo>
                <a:lnTo>
                  <a:pt x="30968" y="19376"/>
                </a:lnTo>
                <a:lnTo>
                  <a:pt x="31051" y="19334"/>
                </a:lnTo>
                <a:lnTo>
                  <a:pt x="31177" y="19376"/>
                </a:lnTo>
                <a:lnTo>
                  <a:pt x="31281" y="19355"/>
                </a:lnTo>
                <a:lnTo>
                  <a:pt x="31281" y="19250"/>
                </a:lnTo>
                <a:lnTo>
                  <a:pt x="31323" y="19188"/>
                </a:lnTo>
                <a:lnTo>
                  <a:pt x="31407" y="19188"/>
                </a:lnTo>
                <a:lnTo>
                  <a:pt x="31553" y="19041"/>
                </a:lnTo>
                <a:lnTo>
                  <a:pt x="31700" y="19020"/>
                </a:lnTo>
                <a:lnTo>
                  <a:pt x="31700" y="18936"/>
                </a:lnTo>
                <a:lnTo>
                  <a:pt x="31574" y="18727"/>
                </a:lnTo>
                <a:lnTo>
                  <a:pt x="31281" y="18539"/>
                </a:lnTo>
                <a:lnTo>
                  <a:pt x="31072" y="18413"/>
                </a:lnTo>
                <a:lnTo>
                  <a:pt x="30842" y="18204"/>
                </a:lnTo>
                <a:lnTo>
                  <a:pt x="30737" y="18204"/>
                </a:lnTo>
                <a:lnTo>
                  <a:pt x="30549" y="18330"/>
                </a:lnTo>
                <a:lnTo>
                  <a:pt x="30445" y="18309"/>
                </a:lnTo>
                <a:lnTo>
                  <a:pt x="30319" y="18183"/>
                </a:lnTo>
                <a:lnTo>
                  <a:pt x="30319" y="18099"/>
                </a:lnTo>
                <a:lnTo>
                  <a:pt x="30235" y="18079"/>
                </a:lnTo>
                <a:lnTo>
                  <a:pt x="30110" y="18120"/>
                </a:lnTo>
                <a:lnTo>
                  <a:pt x="29984" y="18120"/>
                </a:lnTo>
                <a:lnTo>
                  <a:pt x="29838" y="18141"/>
                </a:lnTo>
                <a:lnTo>
                  <a:pt x="29691" y="18351"/>
                </a:lnTo>
                <a:lnTo>
                  <a:pt x="29817" y="18099"/>
                </a:lnTo>
                <a:lnTo>
                  <a:pt x="29921" y="18037"/>
                </a:lnTo>
                <a:lnTo>
                  <a:pt x="29984" y="18079"/>
                </a:lnTo>
                <a:lnTo>
                  <a:pt x="30047" y="18079"/>
                </a:lnTo>
                <a:lnTo>
                  <a:pt x="30089" y="18016"/>
                </a:lnTo>
                <a:lnTo>
                  <a:pt x="30193" y="18079"/>
                </a:lnTo>
                <a:lnTo>
                  <a:pt x="30340" y="17995"/>
                </a:lnTo>
                <a:lnTo>
                  <a:pt x="30403" y="18183"/>
                </a:lnTo>
                <a:lnTo>
                  <a:pt x="30465" y="18225"/>
                </a:lnTo>
                <a:lnTo>
                  <a:pt x="30570" y="18225"/>
                </a:lnTo>
                <a:lnTo>
                  <a:pt x="30654" y="18120"/>
                </a:lnTo>
                <a:lnTo>
                  <a:pt x="30842" y="18141"/>
                </a:lnTo>
                <a:lnTo>
                  <a:pt x="30968" y="18246"/>
                </a:lnTo>
                <a:lnTo>
                  <a:pt x="31051" y="18246"/>
                </a:lnTo>
                <a:lnTo>
                  <a:pt x="31177" y="18351"/>
                </a:lnTo>
                <a:lnTo>
                  <a:pt x="31323" y="18288"/>
                </a:lnTo>
                <a:lnTo>
                  <a:pt x="31574" y="18351"/>
                </a:lnTo>
                <a:lnTo>
                  <a:pt x="31658" y="18330"/>
                </a:lnTo>
                <a:lnTo>
                  <a:pt x="31553" y="18141"/>
                </a:lnTo>
                <a:lnTo>
                  <a:pt x="31491" y="18120"/>
                </a:lnTo>
                <a:lnTo>
                  <a:pt x="31323" y="17974"/>
                </a:lnTo>
                <a:lnTo>
                  <a:pt x="31323" y="17911"/>
                </a:lnTo>
                <a:lnTo>
                  <a:pt x="31281" y="17869"/>
                </a:lnTo>
                <a:lnTo>
                  <a:pt x="31177" y="17890"/>
                </a:lnTo>
                <a:lnTo>
                  <a:pt x="31051" y="17827"/>
                </a:lnTo>
                <a:lnTo>
                  <a:pt x="30884" y="17597"/>
                </a:lnTo>
                <a:lnTo>
                  <a:pt x="30884" y="17451"/>
                </a:lnTo>
                <a:lnTo>
                  <a:pt x="30675" y="17283"/>
                </a:lnTo>
                <a:lnTo>
                  <a:pt x="30675" y="17095"/>
                </a:lnTo>
                <a:lnTo>
                  <a:pt x="30549" y="17074"/>
                </a:lnTo>
                <a:lnTo>
                  <a:pt x="30612" y="16949"/>
                </a:lnTo>
                <a:lnTo>
                  <a:pt x="30570" y="16928"/>
                </a:lnTo>
                <a:lnTo>
                  <a:pt x="30403" y="16572"/>
                </a:lnTo>
                <a:lnTo>
                  <a:pt x="30089" y="16405"/>
                </a:lnTo>
                <a:lnTo>
                  <a:pt x="30005" y="16447"/>
                </a:lnTo>
                <a:lnTo>
                  <a:pt x="30005" y="16363"/>
                </a:lnTo>
                <a:lnTo>
                  <a:pt x="29712" y="16237"/>
                </a:lnTo>
                <a:lnTo>
                  <a:pt x="29670" y="16237"/>
                </a:lnTo>
                <a:lnTo>
                  <a:pt x="29670" y="15944"/>
                </a:lnTo>
                <a:lnTo>
                  <a:pt x="29712" y="15735"/>
                </a:lnTo>
                <a:lnTo>
                  <a:pt x="29670" y="15610"/>
                </a:lnTo>
                <a:lnTo>
                  <a:pt x="29691" y="15463"/>
                </a:lnTo>
                <a:lnTo>
                  <a:pt x="29712" y="15484"/>
                </a:lnTo>
                <a:lnTo>
                  <a:pt x="29817" y="15463"/>
                </a:lnTo>
                <a:lnTo>
                  <a:pt x="29921" y="15296"/>
                </a:lnTo>
                <a:lnTo>
                  <a:pt x="29984" y="15317"/>
                </a:lnTo>
                <a:lnTo>
                  <a:pt x="30089" y="15191"/>
                </a:lnTo>
                <a:lnTo>
                  <a:pt x="29984" y="15149"/>
                </a:lnTo>
                <a:lnTo>
                  <a:pt x="29921" y="15066"/>
                </a:lnTo>
                <a:lnTo>
                  <a:pt x="30005" y="14961"/>
                </a:lnTo>
                <a:lnTo>
                  <a:pt x="30193" y="14982"/>
                </a:lnTo>
                <a:lnTo>
                  <a:pt x="30193" y="14856"/>
                </a:lnTo>
                <a:lnTo>
                  <a:pt x="30319" y="14835"/>
                </a:lnTo>
                <a:lnTo>
                  <a:pt x="30319" y="14731"/>
                </a:lnTo>
                <a:lnTo>
                  <a:pt x="30193" y="14647"/>
                </a:lnTo>
                <a:lnTo>
                  <a:pt x="30319" y="14647"/>
                </a:lnTo>
                <a:lnTo>
                  <a:pt x="30424" y="14689"/>
                </a:lnTo>
                <a:lnTo>
                  <a:pt x="30445" y="14647"/>
                </a:lnTo>
                <a:lnTo>
                  <a:pt x="30549" y="14647"/>
                </a:lnTo>
                <a:lnTo>
                  <a:pt x="30654" y="14563"/>
                </a:lnTo>
                <a:lnTo>
                  <a:pt x="30717" y="14563"/>
                </a:lnTo>
                <a:lnTo>
                  <a:pt x="30842" y="14375"/>
                </a:lnTo>
                <a:lnTo>
                  <a:pt x="30884" y="14459"/>
                </a:lnTo>
                <a:lnTo>
                  <a:pt x="30947" y="14417"/>
                </a:lnTo>
                <a:lnTo>
                  <a:pt x="30947" y="14459"/>
                </a:lnTo>
                <a:lnTo>
                  <a:pt x="31093" y="14563"/>
                </a:lnTo>
                <a:lnTo>
                  <a:pt x="31240" y="14438"/>
                </a:lnTo>
                <a:lnTo>
                  <a:pt x="31240" y="14375"/>
                </a:lnTo>
                <a:lnTo>
                  <a:pt x="31156" y="14354"/>
                </a:lnTo>
                <a:lnTo>
                  <a:pt x="31135" y="14250"/>
                </a:lnTo>
                <a:lnTo>
                  <a:pt x="31198" y="14208"/>
                </a:lnTo>
                <a:lnTo>
                  <a:pt x="31261" y="14208"/>
                </a:lnTo>
                <a:lnTo>
                  <a:pt x="31177" y="14061"/>
                </a:lnTo>
                <a:lnTo>
                  <a:pt x="31177" y="13998"/>
                </a:lnTo>
                <a:lnTo>
                  <a:pt x="31302" y="13957"/>
                </a:lnTo>
                <a:lnTo>
                  <a:pt x="31240" y="13936"/>
                </a:lnTo>
                <a:lnTo>
                  <a:pt x="31093" y="13957"/>
                </a:lnTo>
                <a:lnTo>
                  <a:pt x="30947" y="13957"/>
                </a:lnTo>
                <a:lnTo>
                  <a:pt x="30947" y="13915"/>
                </a:lnTo>
                <a:lnTo>
                  <a:pt x="30800" y="13915"/>
                </a:lnTo>
                <a:lnTo>
                  <a:pt x="30758" y="13957"/>
                </a:lnTo>
                <a:lnTo>
                  <a:pt x="30403" y="13998"/>
                </a:lnTo>
                <a:lnTo>
                  <a:pt x="30319" y="13915"/>
                </a:lnTo>
                <a:lnTo>
                  <a:pt x="30256" y="13894"/>
                </a:lnTo>
                <a:lnTo>
                  <a:pt x="30193" y="13789"/>
                </a:lnTo>
                <a:lnTo>
                  <a:pt x="30131" y="13747"/>
                </a:lnTo>
                <a:lnTo>
                  <a:pt x="30089" y="13706"/>
                </a:lnTo>
                <a:lnTo>
                  <a:pt x="29817" y="13831"/>
                </a:lnTo>
                <a:lnTo>
                  <a:pt x="29691" y="13831"/>
                </a:lnTo>
                <a:lnTo>
                  <a:pt x="29733" y="13894"/>
                </a:lnTo>
                <a:lnTo>
                  <a:pt x="29733" y="13998"/>
                </a:lnTo>
                <a:lnTo>
                  <a:pt x="29670" y="14040"/>
                </a:lnTo>
                <a:lnTo>
                  <a:pt x="29503" y="14103"/>
                </a:lnTo>
                <a:lnTo>
                  <a:pt x="29524" y="14124"/>
                </a:lnTo>
                <a:lnTo>
                  <a:pt x="29587" y="14208"/>
                </a:lnTo>
                <a:lnTo>
                  <a:pt x="29524" y="14312"/>
                </a:lnTo>
                <a:lnTo>
                  <a:pt x="29482" y="14354"/>
                </a:lnTo>
                <a:lnTo>
                  <a:pt x="29357" y="14312"/>
                </a:lnTo>
                <a:lnTo>
                  <a:pt x="29231" y="14375"/>
                </a:lnTo>
                <a:lnTo>
                  <a:pt x="29085" y="14354"/>
                </a:lnTo>
                <a:lnTo>
                  <a:pt x="28938" y="14061"/>
                </a:lnTo>
                <a:lnTo>
                  <a:pt x="28938" y="13915"/>
                </a:lnTo>
                <a:lnTo>
                  <a:pt x="28896" y="13810"/>
                </a:lnTo>
                <a:lnTo>
                  <a:pt x="28750" y="13810"/>
                </a:lnTo>
                <a:lnTo>
                  <a:pt x="28687" y="13831"/>
                </a:lnTo>
                <a:lnTo>
                  <a:pt x="28687" y="13789"/>
                </a:lnTo>
                <a:lnTo>
                  <a:pt x="28624" y="13789"/>
                </a:lnTo>
                <a:lnTo>
                  <a:pt x="28561" y="13852"/>
                </a:lnTo>
                <a:lnTo>
                  <a:pt x="28540" y="13789"/>
                </a:lnTo>
                <a:lnTo>
                  <a:pt x="28540" y="13831"/>
                </a:lnTo>
                <a:lnTo>
                  <a:pt x="28436" y="13706"/>
                </a:lnTo>
                <a:lnTo>
                  <a:pt x="28436" y="13622"/>
                </a:lnTo>
                <a:lnTo>
                  <a:pt x="28227" y="13496"/>
                </a:lnTo>
                <a:lnTo>
                  <a:pt x="28122" y="13413"/>
                </a:lnTo>
                <a:lnTo>
                  <a:pt x="28101" y="13287"/>
                </a:lnTo>
                <a:lnTo>
                  <a:pt x="28038" y="13162"/>
                </a:lnTo>
                <a:lnTo>
                  <a:pt x="28101" y="13099"/>
                </a:lnTo>
                <a:lnTo>
                  <a:pt x="28101" y="13057"/>
                </a:lnTo>
                <a:lnTo>
                  <a:pt x="28101" y="12994"/>
                </a:lnTo>
                <a:lnTo>
                  <a:pt x="28122" y="12869"/>
                </a:lnTo>
                <a:lnTo>
                  <a:pt x="28164" y="12806"/>
                </a:lnTo>
                <a:lnTo>
                  <a:pt x="28185" y="12764"/>
                </a:lnTo>
                <a:lnTo>
                  <a:pt x="28415" y="12848"/>
                </a:lnTo>
                <a:lnTo>
                  <a:pt x="28750" y="12848"/>
                </a:lnTo>
                <a:lnTo>
                  <a:pt x="28792" y="12701"/>
                </a:lnTo>
                <a:lnTo>
                  <a:pt x="28771" y="12659"/>
                </a:lnTo>
                <a:lnTo>
                  <a:pt x="28854" y="12659"/>
                </a:lnTo>
                <a:lnTo>
                  <a:pt x="28833" y="12492"/>
                </a:lnTo>
                <a:lnTo>
                  <a:pt x="28792" y="12471"/>
                </a:lnTo>
                <a:lnTo>
                  <a:pt x="28854" y="12429"/>
                </a:lnTo>
                <a:lnTo>
                  <a:pt x="28896" y="12136"/>
                </a:lnTo>
                <a:lnTo>
                  <a:pt x="29105" y="12011"/>
                </a:lnTo>
                <a:lnTo>
                  <a:pt x="29210" y="12011"/>
                </a:lnTo>
                <a:lnTo>
                  <a:pt x="29315" y="11843"/>
                </a:lnTo>
                <a:lnTo>
                  <a:pt x="29377" y="11843"/>
                </a:lnTo>
                <a:lnTo>
                  <a:pt x="29398" y="11613"/>
                </a:lnTo>
                <a:lnTo>
                  <a:pt x="29503" y="11488"/>
                </a:lnTo>
                <a:lnTo>
                  <a:pt x="29524" y="11341"/>
                </a:lnTo>
                <a:lnTo>
                  <a:pt x="29587" y="11320"/>
                </a:lnTo>
                <a:lnTo>
                  <a:pt x="29670" y="11195"/>
                </a:lnTo>
                <a:lnTo>
                  <a:pt x="29796" y="11195"/>
                </a:lnTo>
                <a:lnTo>
                  <a:pt x="29838" y="11216"/>
                </a:lnTo>
                <a:lnTo>
                  <a:pt x="29942" y="11216"/>
                </a:lnTo>
                <a:lnTo>
                  <a:pt x="29984" y="11111"/>
                </a:lnTo>
                <a:lnTo>
                  <a:pt x="30152" y="11320"/>
                </a:lnTo>
                <a:lnTo>
                  <a:pt x="30424" y="11488"/>
                </a:lnTo>
                <a:lnTo>
                  <a:pt x="30424" y="11592"/>
                </a:lnTo>
                <a:lnTo>
                  <a:pt x="30361" y="11613"/>
                </a:lnTo>
                <a:lnTo>
                  <a:pt x="30340" y="11697"/>
                </a:lnTo>
                <a:lnTo>
                  <a:pt x="30214" y="11843"/>
                </a:lnTo>
                <a:lnTo>
                  <a:pt x="30193" y="12011"/>
                </a:lnTo>
                <a:lnTo>
                  <a:pt x="30089" y="12011"/>
                </a:lnTo>
                <a:lnTo>
                  <a:pt x="30110" y="12032"/>
                </a:lnTo>
                <a:lnTo>
                  <a:pt x="30089" y="12178"/>
                </a:lnTo>
                <a:lnTo>
                  <a:pt x="30214" y="12325"/>
                </a:lnTo>
                <a:lnTo>
                  <a:pt x="30193" y="12387"/>
                </a:lnTo>
                <a:lnTo>
                  <a:pt x="30131" y="12429"/>
                </a:lnTo>
                <a:lnTo>
                  <a:pt x="30131" y="12471"/>
                </a:lnTo>
                <a:lnTo>
                  <a:pt x="30193" y="12555"/>
                </a:lnTo>
                <a:lnTo>
                  <a:pt x="30319" y="12492"/>
                </a:lnTo>
                <a:lnTo>
                  <a:pt x="30445" y="12387"/>
                </a:lnTo>
                <a:lnTo>
                  <a:pt x="30403" y="12492"/>
                </a:lnTo>
                <a:lnTo>
                  <a:pt x="30277" y="12576"/>
                </a:lnTo>
                <a:lnTo>
                  <a:pt x="30319" y="12638"/>
                </a:lnTo>
                <a:lnTo>
                  <a:pt x="30361" y="12659"/>
                </a:lnTo>
                <a:lnTo>
                  <a:pt x="30361" y="12701"/>
                </a:lnTo>
                <a:lnTo>
                  <a:pt x="30319" y="12743"/>
                </a:lnTo>
                <a:lnTo>
                  <a:pt x="30193" y="12743"/>
                </a:lnTo>
                <a:lnTo>
                  <a:pt x="30131" y="12806"/>
                </a:lnTo>
                <a:lnTo>
                  <a:pt x="30026" y="12806"/>
                </a:lnTo>
                <a:lnTo>
                  <a:pt x="29984" y="12890"/>
                </a:lnTo>
                <a:lnTo>
                  <a:pt x="30089" y="12973"/>
                </a:lnTo>
                <a:lnTo>
                  <a:pt x="30089" y="13057"/>
                </a:lnTo>
                <a:lnTo>
                  <a:pt x="30152" y="13057"/>
                </a:lnTo>
                <a:lnTo>
                  <a:pt x="30235" y="12952"/>
                </a:lnTo>
                <a:lnTo>
                  <a:pt x="30277" y="12952"/>
                </a:lnTo>
                <a:lnTo>
                  <a:pt x="30403" y="12806"/>
                </a:lnTo>
                <a:lnTo>
                  <a:pt x="30549" y="12743"/>
                </a:lnTo>
                <a:lnTo>
                  <a:pt x="30570" y="12701"/>
                </a:lnTo>
                <a:lnTo>
                  <a:pt x="30528" y="12576"/>
                </a:lnTo>
                <a:lnTo>
                  <a:pt x="30654" y="12471"/>
                </a:lnTo>
                <a:lnTo>
                  <a:pt x="30926" y="12283"/>
                </a:lnTo>
                <a:lnTo>
                  <a:pt x="30989" y="12283"/>
                </a:lnTo>
                <a:lnTo>
                  <a:pt x="31030" y="12178"/>
                </a:lnTo>
                <a:lnTo>
                  <a:pt x="31156" y="12178"/>
                </a:lnTo>
                <a:lnTo>
                  <a:pt x="31302" y="12053"/>
                </a:lnTo>
                <a:lnTo>
                  <a:pt x="31365" y="12115"/>
                </a:lnTo>
                <a:lnTo>
                  <a:pt x="31407" y="12115"/>
                </a:lnTo>
                <a:lnTo>
                  <a:pt x="31553" y="12073"/>
                </a:lnTo>
                <a:lnTo>
                  <a:pt x="31721" y="11906"/>
                </a:lnTo>
                <a:lnTo>
                  <a:pt x="31763" y="12011"/>
                </a:lnTo>
                <a:lnTo>
                  <a:pt x="31763" y="11655"/>
                </a:lnTo>
                <a:lnTo>
                  <a:pt x="31909" y="11550"/>
                </a:lnTo>
                <a:lnTo>
                  <a:pt x="31972" y="11404"/>
                </a:lnTo>
                <a:lnTo>
                  <a:pt x="31972" y="11299"/>
                </a:lnTo>
                <a:lnTo>
                  <a:pt x="32118" y="11195"/>
                </a:lnTo>
                <a:lnTo>
                  <a:pt x="32223" y="11006"/>
                </a:lnTo>
                <a:lnTo>
                  <a:pt x="32328" y="10965"/>
                </a:lnTo>
                <a:lnTo>
                  <a:pt x="32411" y="10672"/>
                </a:lnTo>
                <a:lnTo>
                  <a:pt x="32453" y="10567"/>
                </a:lnTo>
                <a:lnTo>
                  <a:pt x="32453" y="10504"/>
                </a:lnTo>
                <a:lnTo>
                  <a:pt x="32453" y="10337"/>
                </a:lnTo>
                <a:lnTo>
                  <a:pt x="32600" y="10190"/>
                </a:lnTo>
                <a:lnTo>
                  <a:pt x="32704" y="10358"/>
                </a:lnTo>
                <a:lnTo>
                  <a:pt x="32767" y="10400"/>
                </a:lnTo>
                <a:lnTo>
                  <a:pt x="32851" y="10483"/>
                </a:lnTo>
                <a:lnTo>
                  <a:pt x="32955" y="10441"/>
                </a:lnTo>
                <a:lnTo>
                  <a:pt x="33081" y="10483"/>
                </a:lnTo>
                <a:lnTo>
                  <a:pt x="33332" y="10462"/>
                </a:lnTo>
                <a:lnTo>
                  <a:pt x="33478" y="10483"/>
                </a:lnTo>
                <a:lnTo>
                  <a:pt x="33541" y="10337"/>
                </a:lnTo>
                <a:lnTo>
                  <a:pt x="33541" y="10253"/>
                </a:lnTo>
                <a:lnTo>
                  <a:pt x="33395" y="10128"/>
                </a:lnTo>
                <a:lnTo>
                  <a:pt x="33290" y="10044"/>
                </a:lnTo>
                <a:lnTo>
                  <a:pt x="33374" y="9960"/>
                </a:lnTo>
                <a:lnTo>
                  <a:pt x="33499" y="9960"/>
                </a:lnTo>
                <a:lnTo>
                  <a:pt x="33750" y="9772"/>
                </a:lnTo>
                <a:lnTo>
                  <a:pt x="33750" y="9646"/>
                </a:lnTo>
                <a:lnTo>
                  <a:pt x="33855" y="9521"/>
                </a:lnTo>
                <a:lnTo>
                  <a:pt x="33939" y="9521"/>
                </a:lnTo>
                <a:lnTo>
                  <a:pt x="34002" y="9416"/>
                </a:lnTo>
                <a:lnTo>
                  <a:pt x="33939" y="9312"/>
                </a:lnTo>
                <a:lnTo>
                  <a:pt x="33939" y="9207"/>
                </a:lnTo>
                <a:lnTo>
                  <a:pt x="33939" y="9081"/>
                </a:lnTo>
                <a:lnTo>
                  <a:pt x="34022" y="9040"/>
                </a:lnTo>
                <a:lnTo>
                  <a:pt x="34127" y="9123"/>
                </a:lnTo>
                <a:lnTo>
                  <a:pt x="34127" y="9228"/>
                </a:lnTo>
                <a:lnTo>
                  <a:pt x="34190" y="9312"/>
                </a:lnTo>
                <a:lnTo>
                  <a:pt x="34378" y="9332"/>
                </a:lnTo>
                <a:lnTo>
                  <a:pt x="34399" y="9395"/>
                </a:lnTo>
                <a:lnTo>
                  <a:pt x="34399" y="9353"/>
                </a:lnTo>
                <a:lnTo>
                  <a:pt x="34399" y="9291"/>
                </a:lnTo>
                <a:lnTo>
                  <a:pt x="34378" y="9249"/>
                </a:lnTo>
                <a:lnTo>
                  <a:pt x="34336" y="9144"/>
                </a:lnTo>
                <a:lnTo>
                  <a:pt x="34336" y="9123"/>
                </a:lnTo>
                <a:lnTo>
                  <a:pt x="34420" y="9081"/>
                </a:lnTo>
                <a:lnTo>
                  <a:pt x="34546" y="9102"/>
                </a:lnTo>
                <a:lnTo>
                  <a:pt x="34608" y="9081"/>
                </a:lnTo>
                <a:lnTo>
                  <a:pt x="34608" y="8977"/>
                </a:lnTo>
                <a:lnTo>
                  <a:pt x="34587" y="8914"/>
                </a:lnTo>
                <a:lnTo>
                  <a:pt x="34587" y="8830"/>
                </a:lnTo>
                <a:lnTo>
                  <a:pt x="34608" y="8788"/>
                </a:lnTo>
                <a:lnTo>
                  <a:pt x="34608" y="8684"/>
                </a:lnTo>
                <a:lnTo>
                  <a:pt x="34608" y="8579"/>
                </a:lnTo>
                <a:lnTo>
                  <a:pt x="34525" y="8516"/>
                </a:lnTo>
                <a:lnTo>
                  <a:pt x="34525" y="8349"/>
                </a:lnTo>
                <a:lnTo>
                  <a:pt x="34525" y="8244"/>
                </a:lnTo>
                <a:lnTo>
                  <a:pt x="34504" y="8098"/>
                </a:lnTo>
                <a:lnTo>
                  <a:pt x="34504" y="7993"/>
                </a:lnTo>
                <a:lnTo>
                  <a:pt x="34441" y="7889"/>
                </a:lnTo>
                <a:lnTo>
                  <a:pt x="34399" y="7826"/>
                </a:lnTo>
                <a:lnTo>
                  <a:pt x="34378" y="7742"/>
                </a:lnTo>
                <a:lnTo>
                  <a:pt x="34232" y="7533"/>
                </a:lnTo>
                <a:lnTo>
                  <a:pt x="34190" y="7428"/>
                </a:lnTo>
                <a:lnTo>
                  <a:pt x="34211" y="7366"/>
                </a:lnTo>
                <a:lnTo>
                  <a:pt x="34294" y="7345"/>
                </a:lnTo>
                <a:lnTo>
                  <a:pt x="34378" y="7324"/>
                </a:lnTo>
                <a:lnTo>
                  <a:pt x="34420" y="7261"/>
                </a:lnTo>
                <a:lnTo>
                  <a:pt x="34441" y="7198"/>
                </a:lnTo>
                <a:lnTo>
                  <a:pt x="34546" y="7010"/>
                </a:lnTo>
                <a:lnTo>
                  <a:pt x="34587" y="7010"/>
                </a:lnTo>
                <a:lnTo>
                  <a:pt x="34692" y="7031"/>
                </a:lnTo>
                <a:lnTo>
                  <a:pt x="34755" y="7052"/>
                </a:lnTo>
                <a:lnTo>
                  <a:pt x="35131" y="7115"/>
                </a:lnTo>
                <a:lnTo>
                  <a:pt x="35173" y="7136"/>
                </a:lnTo>
                <a:lnTo>
                  <a:pt x="35236" y="7136"/>
                </a:lnTo>
                <a:lnTo>
                  <a:pt x="35278" y="7094"/>
                </a:lnTo>
                <a:lnTo>
                  <a:pt x="35257" y="7010"/>
                </a:lnTo>
                <a:lnTo>
                  <a:pt x="35236" y="6926"/>
                </a:lnTo>
                <a:lnTo>
                  <a:pt x="35236" y="6884"/>
                </a:lnTo>
                <a:lnTo>
                  <a:pt x="35257" y="6822"/>
                </a:lnTo>
                <a:lnTo>
                  <a:pt x="35236" y="6780"/>
                </a:lnTo>
                <a:lnTo>
                  <a:pt x="35215" y="6696"/>
                </a:lnTo>
                <a:lnTo>
                  <a:pt x="35257" y="6591"/>
                </a:lnTo>
                <a:lnTo>
                  <a:pt x="35320" y="6571"/>
                </a:lnTo>
                <a:lnTo>
                  <a:pt x="35278" y="6466"/>
                </a:lnTo>
                <a:lnTo>
                  <a:pt x="35257" y="6403"/>
                </a:lnTo>
                <a:lnTo>
                  <a:pt x="35257" y="6382"/>
                </a:lnTo>
                <a:lnTo>
                  <a:pt x="35341" y="6319"/>
                </a:lnTo>
                <a:lnTo>
                  <a:pt x="35320" y="6278"/>
                </a:lnTo>
                <a:lnTo>
                  <a:pt x="35320" y="6215"/>
                </a:lnTo>
                <a:lnTo>
                  <a:pt x="35278" y="6152"/>
                </a:lnTo>
                <a:lnTo>
                  <a:pt x="35320" y="6068"/>
                </a:lnTo>
                <a:lnTo>
                  <a:pt x="35362" y="6047"/>
                </a:lnTo>
                <a:lnTo>
                  <a:pt x="35362" y="5985"/>
                </a:lnTo>
                <a:lnTo>
                  <a:pt x="35341" y="5943"/>
                </a:lnTo>
                <a:lnTo>
                  <a:pt x="35278" y="5796"/>
                </a:lnTo>
                <a:lnTo>
                  <a:pt x="35278" y="5671"/>
                </a:lnTo>
                <a:lnTo>
                  <a:pt x="35320" y="5650"/>
                </a:lnTo>
                <a:lnTo>
                  <a:pt x="35341" y="5629"/>
                </a:lnTo>
                <a:lnTo>
                  <a:pt x="35341" y="5587"/>
                </a:lnTo>
                <a:lnTo>
                  <a:pt x="35320" y="5545"/>
                </a:lnTo>
                <a:lnTo>
                  <a:pt x="35320" y="5483"/>
                </a:lnTo>
                <a:lnTo>
                  <a:pt x="35257" y="5441"/>
                </a:lnTo>
                <a:lnTo>
                  <a:pt x="35236" y="5378"/>
                </a:lnTo>
                <a:lnTo>
                  <a:pt x="35257" y="5315"/>
                </a:lnTo>
                <a:lnTo>
                  <a:pt x="35257" y="5231"/>
                </a:lnTo>
                <a:lnTo>
                  <a:pt x="35236" y="5169"/>
                </a:lnTo>
                <a:lnTo>
                  <a:pt x="35173" y="5127"/>
                </a:lnTo>
                <a:lnTo>
                  <a:pt x="35173" y="5064"/>
                </a:lnTo>
                <a:lnTo>
                  <a:pt x="35257" y="4959"/>
                </a:lnTo>
                <a:lnTo>
                  <a:pt x="35362" y="4939"/>
                </a:lnTo>
                <a:lnTo>
                  <a:pt x="35383" y="4918"/>
                </a:lnTo>
                <a:lnTo>
                  <a:pt x="35383" y="4813"/>
                </a:lnTo>
                <a:lnTo>
                  <a:pt x="35424" y="4687"/>
                </a:lnTo>
                <a:lnTo>
                  <a:pt x="35341" y="4646"/>
                </a:lnTo>
                <a:lnTo>
                  <a:pt x="35278" y="4583"/>
                </a:lnTo>
                <a:lnTo>
                  <a:pt x="35257" y="4499"/>
                </a:lnTo>
                <a:lnTo>
                  <a:pt x="35173" y="4395"/>
                </a:lnTo>
                <a:lnTo>
                  <a:pt x="35152" y="4332"/>
                </a:lnTo>
                <a:lnTo>
                  <a:pt x="35215" y="4290"/>
                </a:lnTo>
                <a:lnTo>
                  <a:pt x="35152" y="4185"/>
                </a:lnTo>
                <a:lnTo>
                  <a:pt x="35131" y="4123"/>
                </a:lnTo>
                <a:lnTo>
                  <a:pt x="35027" y="4102"/>
                </a:lnTo>
                <a:lnTo>
                  <a:pt x="34964" y="4081"/>
                </a:lnTo>
                <a:lnTo>
                  <a:pt x="34859" y="4018"/>
                </a:lnTo>
                <a:lnTo>
                  <a:pt x="34797" y="4081"/>
                </a:lnTo>
                <a:lnTo>
                  <a:pt x="34713" y="4102"/>
                </a:lnTo>
                <a:lnTo>
                  <a:pt x="34629" y="4143"/>
                </a:lnTo>
                <a:lnTo>
                  <a:pt x="34629" y="4227"/>
                </a:lnTo>
                <a:lnTo>
                  <a:pt x="34587" y="4269"/>
                </a:lnTo>
                <a:lnTo>
                  <a:pt x="34504" y="4269"/>
                </a:lnTo>
                <a:lnTo>
                  <a:pt x="34483" y="4395"/>
                </a:lnTo>
                <a:lnTo>
                  <a:pt x="34294" y="4395"/>
                </a:lnTo>
                <a:lnTo>
                  <a:pt x="34232" y="4478"/>
                </a:lnTo>
                <a:lnTo>
                  <a:pt x="34232" y="4583"/>
                </a:lnTo>
                <a:lnTo>
                  <a:pt x="34190" y="4604"/>
                </a:lnTo>
                <a:lnTo>
                  <a:pt x="34169" y="4729"/>
                </a:lnTo>
                <a:lnTo>
                  <a:pt x="34169" y="4792"/>
                </a:lnTo>
                <a:lnTo>
                  <a:pt x="34106" y="4813"/>
                </a:lnTo>
                <a:lnTo>
                  <a:pt x="34022" y="4897"/>
                </a:lnTo>
                <a:lnTo>
                  <a:pt x="33876" y="4918"/>
                </a:lnTo>
                <a:lnTo>
                  <a:pt x="33709" y="4918"/>
                </a:lnTo>
                <a:lnTo>
                  <a:pt x="33667" y="4939"/>
                </a:lnTo>
                <a:lnTo>
                  <a:pt x="33604" y="5001"/>
                </a:lnTo>
                <a:lnTo>
                  <a:pt x="33583" y="4918"/>
                </a:lnTo>
                <a:lnTo>
                  <a:pt x="33541" y="4834"/>
                </a:lnTo>
                <a:lnTo>
                  <a:pt x="33458" y="4834"/>
                </a:lnTo>
                <a:lnTo>
                  <a:pt x="33374" y="4897"/>
                </a:lnTo>
                <a:lnTo>
                  <a:pt x="33269" y="4918"/>
                </a:lnTo>
                <a:lnTo>
                  <a:pt x="33248" y="4834"/>
                </a:lnTo>
                <a:lnTo>
                  <a:pt x="33165" y="4729"/>
                </a:lnTo>
                <a:lnTo>
                  <a:pt x="33123" y="4708"/>
                </a:lnTo>
                <a:lnTo>
                  <a:pt x="32976" y="4583"/>
                </a:lnTo>
                <a:lnTo>
                  <a:pt x="32976" y="4478"/>
                </a:lnTo>
                <a:lnTo>
                  <a:pt x="33018" y="4436"/>
                </a:lnTo>
                <a:lnTo>
                  <a:pt x="33039" y="4332"/>
                </a:lnTo>
                <a:lnTo>
                  <a:pt x="33018" y="4227"/>
                </a:lnTo>
                <a:lnTo>
                  <a:pt x="32976" y="4123"/>
                </a:lnTo>
                <a:lnTo>
                  <a:pt x="32872" y="4143"/>
                </a:lnTo>
                <a:lnTo>
                  <a:pt x="32872" y="4081"/>
                </a:lnTo>
                <a:lnTo>
                  <a:pt x="32872" y="3997"/>
                </a:lnTo>
                <a:lnTo>
                  <a:pt x="32934" y="3913"/>
                </a:lnTo>
                <a:lnTo>
                  <a:pt x="32934" y="3871"/>
                </a:lnTo>
                <a:lnTo>
                  <a:pt x="32872" y="3851"/>
                </a:lnTo>
                <a:lnTo>
                  <a:pt x="32851" y="3851"/>
                </a:lnTo>
                <a:lnTo>
                  <a:pt x="32767" y="3892"/>
                </a:lnTo>
                <a:lnTo>
                  <a:pt x="32725" y="3892"/>
                </a:lnTo>
                <a:lnTo>
                  <a:pt x="32642" y="3913"/>
                </a:lnTo>
                <a:lnTo>
                  <a:pt x="32558" y="3892"/>
                </a:lnTo>
                <a:lnTo>
                  <a:pt x="32516" y="3871"/>
                </a:lnTo>
                <a:lnTo>
                  <a:pt x="32453" y="3851"/>
                </a:lnTo>
                <a:lnTo>
                  <a:pt x="32432" y="3809"/>
                </a:lnTo>
                <a:lnTo>
                  <a:pt x="32307" y="3767"/>
                </a:lnTo>
                <a:lnTo>
                  <a:pt x="32307" y="3704"/>
                </a:lnTo>
                <a:lnTo>
                  <a:pt x="32244" y="3662"/>
                </a:lnTo>
                <a:lnTo>
                  <a:pt x="32202" y="3662"/>
                </a:lnTo>
                <a:lnTo>
                  <a:pt x="32139" y="3599"/>
                </a:lnTo>
                <a:lnTo>
                  <a:pt x="32139" y="3558"/>
                </a:lnTo>
                <a:lnTo>
                  <a:pt x="32077" y="3558"/>
                </a:lnTo>
                <a:lnTo>
                  <a:pt x="32014" y="3474"/>
                </a:lnTo>
                <a:lnTo>
                  <a:pt x="31993" y="3432"/>
                </a:lnTo>
                <a:lnTo>
                  <a:pt x="31930" y="3369"/>
                </a:lnTo>
                <a:lnTo>
                  <a:pt x="31888" y="3369"/>
                </a:lnTo>
                <a:lnTo>
                  <a:pt x="31846" y="3453"/>
                </a:lnTo>
                <a:lnTo>
                  <a:pt x="31805" y="3432"/>
                </a:lnTo>
                <a:lnTo>
                  <a:pt x="31763" y="3453"/>
                </a:lnTo>
                <a:lnTo>
                  <a:pt x="31721" y="3495"/>
                </a:lnTo>
                <a:lnTo>
                  <a:pt x="31658" y="3453"/>
                </a:lnTo>
                <a:lnTo>
                  <a:pt x="31616" y="3390"/>
                </a:lnTo>
                <a:lnTo>
                  <a:pt x="31574" y="3369"/>
                </a:lnTo>
                <a:lnTo>
                  <a:pt x="31449" y="3369"/>
                </a:lnTo>
                <a:lnTo>
                  <a:pt x="31386" y="3348"/>
                </a:lnTo>
                <a:lnTo>
                  <a:pt x="31449" y="3286"/>
                </a:lnTo>
                <a:lnTo>
                  <a:pt x="31449" y="3244"/>
                </a:lnTo>
                <a:lnTo>
                  <a:pt x="31365" y="3244"/>
                </a:lnTo>
                <a:lnTo>
                  <a:pt x="31302" y="3286"/>
                </a:lnTo>
                <a:lnTo>
                  <a:pt x="31177" y="3286"/>
                </a:lnTo>
                <a:lnTo>
                  <a:pt x="31135" y="3327"/>
                </a:lnTo>
                <a:lnTo>
                  <a:pt x="31072" y="3265"/>
                </a:lnTo>
                <a:lnTo>
                  <a:pt x="31030" y="3286"/>
                </a:lnTo>
                <a:lnTo>
                  <a:pt x="30947" y="3286"/>
                </a:lnTo>
                <a:lnTo>
                  <a:pt x="30884" y="3223"/>
                </a:lnTo>
                <a:lnTo>
                  <a:pt x="30800" y="3181"/>
                </a:lnTo>
                <a:lnTo>
                  <a:pt x="30675" y="3055"/>
                </a:lnTo>
                <a:lnTo>
                  <a:pt x="30633" y="2930"/>
                </a:lnTo>
                <a:lnTo>
                  <a:pt x="30633" y="2846"/>
                </a:lnTo>
                <a:lnTo>
                  <a:pt x="30612" y="2742"/>
                </a:lnTo>
                <a:lnTo>
                  <a:pt x="30549" y="2742"/>
                </a:lnTo>
                <a:lnTo>
                  <a:pt x="30465" y="2721"/>
                </a:lnTo>
                <a:lnTo>
                  <a:pt x="30465" y="2574"/>
                </a:lnTo>
                <a:lnTo>
                  <a:pt x="30424" y="2553"/>
                </a:lnTo>
                <a:lnTo>
                  <a:pt x="30403" y="2428"/>
                </a:lnTo>
                <a:lnTo>
                  <a:pt x="30361" y="2323"/>
                </a:lnTo>
                <a:lnTo>
                  <a:pt x="30152" y="2198"/>
                </a:lnTo>
                <a:lnTo>
                  <a:pt x="30047" y="2030"/>
                </a:lnTo>
                <a:lnTo>
                  <a:pt x="30026" y="1988"/>
                </a:lnTo>
                <a:lnTo>
                  <a:pt x="29984" y="1884"/>
                </a:lnTo>
                <a:lnTo>
                  <a:pt x="29921" y="1905"/>
                </a:lnTo>
                <a:lnTo>
                  <a:pt x="29901" y="1905"/>
                </a:lnTo>
                <a:lnTo>
                  <a:pt x="29901" y="1821"/>
                </a:lnTo>
                <a:lnTo>
                  <a:pt x="29921" y="1779"/>
                </a:lnTo>
                <a:lnTo>
                  <a:pt x="29838" y="1716"/>
                </a:lnTo>
                <a:lnTo>
                  <a:pt x="29796" y="1612"/>
                </a:lnTo>
                <a:lnTo>
                  <a:pt x="29733" y="1591"/>
                </a:lnTo>
                <a:lnTo>
                  <a:pt x="29712" y="1507"/>
                </a:lnTo>
                <a:lnTo>
                  <a:pt x="29670" y="1444"/>
                </a:lnTo>
                <a:lnTo>
                  <a:pt x="29608" y="1340"/>
                </a:lnTo>
                <a:lnTo>
                  <a:pt x="29482" y="1256"/>
                </a:lnTo>
                <a:lnTo>
                  <a:pt x="29461" y="1193"/>
                </a:lnTo>
                <a:lnTo>
                  <a:pt x="29503" y="1130"/>
                </a:lnTo>
                <a:lnTo>
                  <a:pt x="29482" y="1047"/>
                </a:lnTo>
                <a:lnTo>
                  <a:pt x="29315" y="1047"/>
                </a:lnTo>
                <a:lnTo>
                  <a:pt x="29294" y="984"/>
                </a:lnTo>
                <a:lnTo>
                  <a:pt x="29294" y="942"/>
                </a:lnTo>
                <a:lnTo>
                  <a:pt x="29273" y="879"/>
                </a:lnTo>
                <a:lnTo>
                  <a:pt x="29273" y="817"/>
                </a:lnTo>
                <a:lnTo>
                  <a:pt x="29231" y="733"/>
                </a:lnTo>
                <a:lnTo>
                  <a:pt x="29168" y="712"/>
                </a:lnTo>
                <a:lnTo>
                  <a:pt x="29168" y="649"/>
                </a:lnTo>
                <a:lnTo>
                  <a:pt x="29147" y="607"/>
                </a:lnTo>
                <a:lnTo>
                  <a:pt x="29085" y="628"/>
                </a:lnTo>
                <a:lnTo>
                  <a:pt x="28980" y="607"/>
                </a:lnTo>
                <a:lnTo>
                  <a:pt x="28959" y="545"/>
                </a:lnTo>
                <a:lnTo>
                  <a:pt x="28980" y="482"/>
                </a:lnTo>
                <a:lnTo>
                  <a:pt x="28959" y="440"/>
                </a:lnTo>
                <a:lnTo>
                  <a:pt x="28875" y="419"/>
                </a:lnTo>
                <a:lnTo>
                  <a:pt x="28833" y="461"/>
                </a:lnTo>
                <a:lnTo>
                  <a:pt x="28792" y="419"/>
                </a:lnTo>
                <a:lnTo>
                  <a:pt x="28750" y="419"/>
                </a:lnTo>
                <a:lnTo>
                  <a:pt x="28708" y="356"/>
                </a:lnTo>
                <a:lnTo>
                  <a:pt x="28750" y="293"/>
                </a:lnTo>
                <a:lnTo>
                  <a:pt x="28687" y="231"/>
                </a:lnTo>
                <a:lnTo>
                  <a:pt x="28624" y="210"/>
                </a:lnTo>
                <a:lnTo>
                  <a:pt x="28561" y="231"/>
                </a:lnTo>
                <a:lnTo>
                  <a:pt x="28520" y="147"/>
                </a:lnTo>
                <a:lnTo>
                  <a:pt x="28457" y="189"/>
                </a:lnTo>
                <a:lnTo>
                  <a:pt x="28373" y="189"/>
                </a:lnTo>
                <a:lnTo>
                  <a:pt x="28331" y="147"/>
                </a:lnTo>
                <a:lnTo>
                  <a:pt x="28268" y="189"/>
                </a:lnTo>
                <a:lnTo>
                  <a:pt x="28268" y="252"/>
                </a:lnTo>
                <a:lnTo>
                  <a:pt x="28248" y="293"/>
                </a:lnTo>
                <a:lnTo>
                  <a:pt x="28143" y="231"/>
                </a:lnTo>
                <a:lnTo>
                  <a:pt x="28101" y="189"/>
                </a:lnTo>
                <a:lnTo>
                  <a:pt x="28017" y="210"/>
                </a:lnTo>
                <a:lnTo>
                  <a:pt x="27892" y="210"/>
                </a:lnTo>
                <a:lnTo>
                  <a:pt x="27892" y="189"/>
                </a:lnTo>
                <a:lnTo>
                  <a:pt x="27808" y="105"/>
                </a:lnTo>
                <a:lnTo>
                  <a:pt x="27620" y="84"/>
                </a:lnTo>
                <a:lnTo>
                  <a:pt x="27536" y="21"/>
                </a:lnTo>
                <a:lnTo>
                  <a:pt x="27432" y="21"/>
                </a:lnTo>
                <a:lnTo>
                  <a:pt x="2739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48"/>
          <p:cNvGrpSpPr/>
          <p:nvPr/>
        </p:nvGrpSpPr>
        <p:grpSpPr>
          <a:xfrm>
            <a:off x="820038" y="3018690"/>
            <a:ext cx="6965464" cy="1380047"/>
            <a:chOff x="820038" y="3018690"/>
            <a:chExt cx="6965464" cy="1380047"/>
          </a:xfrm>
        </p:grpSpPr>
        <p:sp>
          <p:nvSpPr>
            <p:cNvPr id="1575" name="Google Shape;1575;p48"/>
            <p:cNvSpPr/>
            <p:nvPr/>
          </p:nvSpPr>
          <p:spPr>
            <a:xfrm flipH="1">
              <a:off x="4498939" y="34845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6" name="Google Shape;1576;p48"/>
            <p:cNvCxnSpPr>
              <a:cxnSpLocks/>
              <a:stCxn id="1577" idx="0"/>
              <a:endCxn id="1575" idx="0"/>
            </p:cNvCxnSpPr>
            <p:nvPr/>
          </p:nvCxnSpPr>
          <p:spPr>
            <a:xfrm rot="-5400000">
              <a:off x="3322889" y="2865325"/>
              <a:ext cx="630000" cy="1868400"/>
            </a:xfrm>
            <a:prstGeom prst="curvedConnector3">
              <a:avLst>
                <a:gd name="adj1" fmla="val 137802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77" name="Google Shape;1577;p48"/>
            <p:cNvSpPr/>
            <p:nvPr/>
          </p:nvSpPr>
          <p:spPr>
            <a:xfrm flipH="1">
              <a:off x="2630639" y="41145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 flipH="1">
              <a:off x="5625689" y="41145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 flipH="1">
              <a:off x="7621239" y="30371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 flipH="1">
              <a:off x="838189" y="35393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1" name="Google Shape;1581;p48"/>
            <p:cNvCxnSpPr>
              <a:cxnSpLocks/>
              <a:stCxn id="1577" idx="0"/>
              <a:endCxn id="1580" idx="0"/>
            </p:cNvCxnSpPr>
            <p:nvPr/>
          </p:nvCxnSpPr>
          <p:spPr>
            <a:xfrm rot="5400000" flipH="1">
              <a:off x="1519889" y="2930725"/>
              <a:ext cx="575100" cy="1792500"/>
            </a:xfrm>
            <a:prstGeom prst="curvedConnector3">
              <a:avLst>
                <a:gd name="adj1" fmla="val 141423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82" name="Google Shape;1582;p48"/>
            <p:cNvCxnSpPr>
              <a:cxnSpLocks/>
              <a:stCxn id="1575" idx="0"/>
              <a:endCxn id="1578" idx="0"/>
            </p:cNvCxnSpPr>
            <p:nvPr/>
          </p:nvCxnSpPr>
          <p:spPr>
            <a:xfrm rot="-5400000" flipH="1">
              <a:off x="4820389" y="3236100"/>
              <a:ext cx="630000" cy="1126800"/>
            </a:xfrm>
            <a:prstGeom prst="curvedConnector3">
              <a:avLst>
                <a:gd name="adj1" fmla="val -37798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48"/>
            <p:cNvCxnSpPr>
              <a:cxnSpLocks/>
              <a:stCxn id="1578" idx="0"/>
              <a:endCxn id="1579" idx="0"/>
            </p:cNvCxnSpPr>
            <p:nvPr/>
          </p:nvCxnSpPr>
          <p:spPr>
            <a:xfrm rot="-5400000">
              <a:off x="6157889" y="2578075"/>
              <a:ext cx="1077300" cy="1995600"/>
            </a:xfrm>
            <a:prstGeom prst="curvedConnector3">
              <a:avLst>
                <a:gd name="adj1" fmla="val 12211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584" name="Google Shape;1584;p48"/>
            <p:cNvGrpSpPr/>
            <p:nvPr/>
          </p:nvGrpSpPr>
          <p:grpSpPr>
            <a:xfrm flipH="1">
              <a:off x="4480788" y="3466090"/>
              <a:ext cx="182414" cy="302622"/>
              <a:chOff x="239843" y="1878928"/>
              <a:chExt cx="182414" cy="302622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87" name="Google Shape;1587;p48"/>
            <p:cNvGrpSpPr/>
            <p:nvPr/>
          </p:nvGrpSpPr>
          <p:grpSpPr>
            <a:xfrm flipH="1">
              <a:off x="2612488" y="4096115"/>
              <a:ext cx="182414" cy="302622"/>
              <a:chOff x="239843" y="1878928"/>
              <a:chExt cx="182414" cy="302622"/>
            </a:xfrm>
          </p:grpSpPr>
          <p:sp>
            <p:nvSpPr>
              <p:cNvPr id="1588" name="Google Shape;1588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0" name="Google Shape;1590;p48"/>
            <p:cNvGrpSpPr/>
            <p:nvPr/>
          </p:nvGrpSpPr>
          <p:grpSpPr>
            <a:xfrm flipH="1">
              <a:off x="5607538" y="4096115"/>
              <a:ext cx="182414" cy="302622"/>
              <a:chOff x="239843" y="1878928"/>
              <a:chExt cx="182414" cy="302622"/>
            </a:xfrm>
          </p:grpSpPr>
          <p:sp>
            <p:nvSpPr>
              <p:cNvPr id="1591" name="Google Shape;1591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3" name="Google Shape;1593;p48"/>
            <p:cNvGrpSpPr/>
            <p:nvPr/>
          </p:nvGrpSpPr>
          <p:grpSpPr>
            <a:xfrm flipH="1">
              <a:off x="7603088" y="3018690"/>
              <a:ext cx="182414" cy="302622"/>
              <a:chOff x="239843" y="1878928"/>
              <a:chExt cx="182414" cy="302622"/>
            </a:xfrm>
          </p:grpSpPr>
          <p:sp>
            <p:nvSpPr>
              <p:cNvPr id="1594" name="Google Shape;1594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6" name="Google Shape;1596;p48"/>
            <p:cNvGrpSpPr/>
            <p:nvPr/>
          </p:nvGrpSpPr>
          <p:grpSpPr>
            <a:xfrm flipH="1">
              <a:off x="820038" y="3520915"/>
              <a:ext cx="182414" cy="302622"/>
              <a:chOff x="239843" y="1878928"/>
              <a:chExt cx="182414" cy="302622"/>
            </a:xfrm>
          </p:grpSpPr>
          <p:sp>
            <p:nvSpPr>
              <p:cNvPr id="1597" name="Google Shape;1597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133F0B-4452-6AAD-DB74-AD2879FB7FC5}"/>
              </a:ext>
            </a:extLst>
          </p:cNvPr>
          <p:cNvSpPr txBox="1"/>
          <p:nvPr/>
        </p:nvSpPr>
        <p:spPr>
          <a:xfrm>
            <a:off x="1002451" y="1928180"/>
            <a:ext cx="48805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1" dirty="0">
                <a:latin typeface="Work Sans" pitchFamily="2" charset="0"/>
              </a:rPr>
              <a:t>UML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gistics Company Profile by Slidesgo">
  <a:themeElements>
    <a:clrScheme name="Simple Light">
      <a:dk1>
        <a:srgbClr val="1C1C1C"/>
      </a:dk1>
      <a:lt1>
        <a:srgbClr val="E0E0E0"/>
      </a:lt1>
      <a:dk2>
        <a:srgbClr val="F0CD33"/>
      </a:dk2>
      <a:lt2>
        <a:srgbClr val="9BAAB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1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188</Words>
  <Application>Microsoft Office PowerPoint</Application>
  <PresentationFormat>On-screen Show (16:9)</PresentationFormat>
  <Paragraphs>44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Work Sans</vt:lpstr>
      <vt:lpstr>Nunito Light</vt:lpstr>
      <vt:lpstr>Work Sans Medium</vt:lpstr>
      <vt:lpstr>Arial</vt:lpstr>
      <vt:lpstr>Logistics Company Profile by Slidesgo</vt:lpstr>
      <vt:lpstr>LOGISTICS MANAGEMENT SYSTEM</vt:lpstr>
      <vt:lpstr>TABLE OF CONTENTS</vt:lpstr>
      <vt:lpstr>PowerPoint Presentation</vt:lpstr>
      <vt:lpstr>Project Objective:</vt:lpstr>
      <vt:lpstr>Problem statement </vt:lpstr>
      <vt:lpstr>Problem statement: </vt:lpstr>
      <vt:lpstr>PowerPoint Presentation</vt:lpstr>
      <vt:lpstr>Proposed Solution: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hemanth surya</dc:creator>
  <cp:lastModifiedBy>hemanth surya</cp:lastModifiedBy>
  <cp:revision>2</cp:revision>
  <dcterms:modified xsi:type="dcterms:W3CDTF">2024-07-29T18:51:50Z</dcterms:modified>
</cp:coreProperties>
</file>