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6800850"/>
  <p:notesSz cx="7772400" cy="6800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356296"/>
            <a:ext cx="6606540" cy="918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450084"/>
            <a:ext cx="5440680" cy="1093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175006"/>
            <a:ext cx="6995160" cy="700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1006284"/>
            <a:ext cx="6995160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4068889"/>
            <a:ext cx="2487168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394" y="146367"/>
            <a:ext cx="6477000" cy="39347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5786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"/>
            <a:ext cx="7772400" cy="47670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954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" y="133588"/>
            <a:ext cx="7371635" cy="64850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58" y="634"/>
            <a:ext cx="7379731" cy="42140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2023-10-19T16:37:50Z</dcterms:created>
  <dcterms:modified xsi:type="dcterms:W3CDTF">2023-10-19T16:37:50Z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Scan for Android 21.09.20-regular</vt:lpwstr>
  </property>
</Properties>
</file>