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8226-92C9-47F7-A3B2-6C49DE33623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9A950-2A50-4164-9795-29EBA216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9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9A950-2A50-4164-9795-29EBA21697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7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7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9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54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7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9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5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33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5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8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5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0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5525" y="3879258"/>
            <a:ext cx="808355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latin typeface="Calibri"/>
                <a:cs typeface="Calibri"/>
              </a:rPr>
              <a:t>NMID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lang="en-US" sz="2800" spc="-20" dirty="0">
                <a:latin typeface="Calibri"/>
                <a:cs typeface="Calibri"/>
              </a:rPr>
              <a:t> </a:t>
            </a:r>
            <a:r>
              <a:rPr lang="en-US" sz="2000" b="1" i="0" u="none" strike="noStrike" dirty="0">
                <a:effectLst/>
                <a:latin typeface="Calibri" panose="020F0502020204030204" pitchFamily="34" charset="0"/>
              </a:rPr>
              <a:t>86151B1ED3735D8A9F5410C0636DFBCD</a:t>
            </a:r>
            <a:r>
              <a:rPr lang="en-US" sz="2000" dirty="0"/>
              <a:t> </a:t>
            </a:r>
            <a:r>
              <a:rPr lang="en-US" sz="2000" b="0" i="0" u="none" strike="noStrike" dirty="0">
                <a:effectLst/>
                <a:latin typeface="Calibri" panose="020F0502020204030204" pitchFamily="34" charset="0"/>
              </a:rPr>
              <a:t> </a:t>
            </a:r>
            <a:endParaRPr sz="2400" b="1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71462" y="3429000"/>
            <a:ext cx="52260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lang="en-US" sz="2400" dirty="0">
                <a:latin typeface="Calibri"/>
                <a:cs typeface="Calibri"/>
              </a:rPr>
              <a:t>: </a:t>
            </a:r>
            <a:r>
              <a:rPr lang="en-US" sz="2400" b="1" i="0" u="none" strike="noStrike" dirty="0">
                <a:effectLst/>
                <a:latin typeface="Calibri" panose="020F0502020204030204" pitchFamily="34" charset="0"/>
              </a:rPr>
              <a:t>RAGAVI B</a:t>
            </a:r>
            <a:r>
              <a:rPr lang="en-US" sz="3600" dirty="0"/>
              <a:t> </a:t>
            </a:r>
            <a:endParaRPr lang="en-US" sz="3600" b="1" spc="-15" baseline="-8101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71462" y="4323610"/>
            <a:ext cx="9787890" cy="754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680"/>
              </a:lnSpc>
              <a:spcBef>
                <a:spcPts val="100"/>
              </a:spcBef>
              <a:tabLst>
                <a:tab pos="2009775" algn="l"/>
              </a:tabLst>
            </a:pPr>
            <a:r>
              <a:rPr sz="3600" spc="-15" baseline="1157" dirty="0">
                <a:latin typeface="Calibri"/>
                <a:cs typeface="Calibri"/>
              </a:rPr>
              <a:t>DEPARTMENT:</a:t>
            </a:r>
            <a:r>
              <a:rPr lang="en-US" sz="3600" spc="-15" baseline="1157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BCA-</a:t>
            </a:r>
            <a:r>
              <a:rPr sz="2400" b="1" dirty="0">
                <a:latin typeface="Calibri"/>
                <a:cs typeface="Calibri"/>
              </a:rPr>
              <a:t>II </a:t>
            </a:r>
            <a:r>
              <a:rPr sz="2400" b="1" spc="-20" dirty="0">
                <a:latin typeface="Calibri"/>
                <a:cs typeface="Calibri"/>
              </a:rPr>
              <a:t>Year</a:t>
            </a:r>
            <a:endParaRPr sz="2400" dirty="0">
              <a:latin typeface="Calibri"/>
              <a:cs typeface="Calibri"/>
            </a:endParaRPr>
          </a:p>
          <a:p>
            <a:pPr marL="50800">
              <a:lnSpc>
                <a:spcPts val="2680"/>
              </a:lnSpc>
            </a:pPr>
            <a:r>
              <a:rPr sz="3600" baseline="-8101" dirty="0">
                <a:latin typeface="Calibri"/>
                <a:cs typeface="Calibri"/>
              </a:rPr>
              <a:t>COLLEGE:</a:t>
            </a:r>
            <a:r>
              <a:rPr sz="3600" spc="-67" baseline="-8101" dirty="0">
                <a:latin typeface="Calibri"/>
                <a:cs typeface="Calibri"/>
              </a:rPr>
              <a:t> </a:t>
            </a:r>
            <a:r>
              <a:rPr lang="en-US" sz="4000" spc="-15" baseline="-8101" dirty="0">
                <a:latin typeface="Calibri"/>
                <a:cs typeface="Calibri"/>
              </a:rPr>
              <a:t>GOVERNMENT ARTS COLLEGE ,CHIDAMBARAM 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57412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06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40" dirty="0"/>
              <a:t> </a:t>
            </a:r>
            <a:r>
              <a:rPr sz="3600" dirty="0"/>
              <a:t>AND</a:t>
            </a:r>
            <a:r>
              <a:rPr sz="3600" spc="-65" dirty="0"/>
              <a:t> </a:t>
            </a:r>
            <a:r>
              <a:rPr sz="3600" spc="-10" dirty="0"/>
              <a:t>TECHNIQUES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1371600" y="1981200"/>
            <a:ext cx="4559935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alibri"/>
                <a:cs typeface="Calibri"/>
              </a:rPr>
              <a:t>Techniques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Used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132080">
              <a:lnSpc>
                <a:spcPct val="99600"/>
              </a:lnSpc>
            </a:pPr>
            <a:r>
              <a:rPr sz="1800" b="1" dirty="0">
                <a:latin typeface="Calibri"/>
                <a:cs typeface="Calibri"/>
              </a:rPr>
              <a:t>Responsive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Web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b="1" dirty="0">
                <a:latin typeface="Calibri"/>
                <a:cs typeface="Calibri"/>
              </a:rPr>
              <a:t>RWD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Ensuring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desktop. </a:t>
            </a:r>
            <a:r>
              <a:rPr sz="1800" b="1" spc="-10" dirty="0">
                <a:latin typeface="Calibri"/>
                <a:cs typeface="Calibri"/>
              </a:rPr>
              <a:t>Navigation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Bar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Smooth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linking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user-friendly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experience.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Calibri"/>
                <a:cs typeface="Calibri"/>
              </a:rPr>
              <a:t>Section-</a:t>
            </a:r>
            <a:r>
              <a:rPr sz="1800" b="1" dirty="0">
                <a:latin typeface="Calibri"/>
                <a:cs typeface="Calibri"/>
              </a:rPr>
              <a:t>Based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Layout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Dividing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into</a:t>
            </a:r>
            <a:endParaRPr sz="1800" dirty="0">
              <a:latin typeface="Calibri"/>
              <a:cs typeface="Calibri"/>
            </a:endParaRPr>
          </a:p>
          <a:p>
            <a:pPr marL="12700" marR="581660">
              <a:lnSpc>
                <a:spcPct val="1008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Hero,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 sections.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spcBef>
                <a:spcPts val="135"/>
              </a:spcBef>
            </a:pPr>
            <a:r>
              <a:rPr sz="1800" b="1" dirty="0">
                <a:latin typeface="Calibri"/>
                <a:cs typeface="Calibri"/>
              </a:rPr>
              <a:t>Form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Handling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Technique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20" dirty="0">
                <a:latin typeface="Calibri"/>
                <a:cs typeface="Calibri"/>
              </a:rPr>
              <a:t> form.</a:t>
            </a:r>
            <a:endParaRPr sz="1800" dirty="0">
              <a:latin typeface="Calibri"/>
              <a:cs typeface="Calibri"/>
            </a:endParaRPr>
          </a:p>
          <a:p>
            <a:pPr marL="12700" marR="330835">
              <a:lnSpc>
                <a:spcPts val="218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Use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External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Libraries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Font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Awesome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icons.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62200" y="523875"/>
            <a:ext cx="74676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POTFOLIO</a:t>
            </a:r>
            <a:r>
              <a:rPr sz="3950" spc="140" dirty="0"/>
              <a:t> </a:t>
            </a:r>
            <a:r>
              <a:rPr sz="3950" dirty="0"/>
              <a:t>DESIGN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170" dirty="0"/>
              <a:t> </a:t>
            </a:r>
            <a:r>
              <a:rPr sz="3950" spc="-10" dirty="0"/>
              <a:t>LAYOUT</a:t>
            </a:r>
            <a:endParaRPr sz="3950" dirty="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95904" y="2393886"/>
            <a:ext cx="5422265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latin typeface="Calibri"/>
                <a:cs typeface="Calibri"/>
              </a:rPr>
              <a:t>Minimal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Professional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Look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  <a:p>
            <a:pPr marL="12700" marR="300355">
              <a:lnSpc>
                <a:spcPts val="2100"/>
              </a:lnSpc>
              <a:spcBef>
                <a:spcPts val="140"/>
              </a:spcBef>
            </a:pPr>
            <a:r>
              <a:rPr sz="1800" b="1" dirty="0">
                <a:latin typeface="Calibri"/>
                <a:cs typeface="Calibri"/>
              </a:rPr>
              <a:t>Font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Awesome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Icons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appeal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 clarity.</a:t>
            </a:r>
            <a:endParaRPr sz="1800">
              <a:latin typeface="Calibri"/>
              <a:cs typeface="Calibri"/>
            </a:endParaRPr>
          </a:p>
          <a:p>
            <a:pPr marL="12700" marR="613410">
              <a:lnSpc>
                <a:spcPts val="218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Color Scheme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Soft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readable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text </a:t>
            </a:r>
            <a:r>
              <a:rPr sz="1800" spc="-10" dirty="0">
                <a:latin typeface="Calibri"/>
                <a:cs typeface="Calibri"/>
              </a:rPr>
              <a:t>contrast.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alibri"/>
                <a:cs typeface="Calibri"/>
              </a:rPr>
              <a:t>Typography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headings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body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-37372"/>
            <a:ext cx="10018713" cy="1752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PORTFOLIO</a:t>
            </a:r>
            <a:r>
              <a:rPr sz="4800" spc="-15" dirty="0"/>
              <a:t> </a:t>
            </a:r>
            <a:r>
              <a:rPr sz="4800" dirty="0"/>
              <a:t>DESIGN</a:t>
            </a:r>
            <a:r>
              <a:rPr sz="4800" spc="-55" dirty="0"/>
              <a:t> </a:t>
            </a:r>
            <a:r>
              <a:rPr sz="4800" dirty="0"/>
              <a:t>AND</a:t>
            </a:r>
            <a:r>
              <a:rPr sz="4800" spc="-80" dirty="0"/>
              <a:t> </a:t>
            </a:r>
            <a:r>
              <a:rPr sz="4800" spc="-10" dirty="0"/>
              <a:t>LAYOUT</a:t>
            </a:r>
            <a:endParaRPr sz="48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904999" y="1190849"/>
            <a:ext cx="9485313" cy="4762201"/>
          </a:xfrm>
          <a:prstGeom prst="rect">
            <a:avLst/>
          </a:prstGeom>
        </p:spPr>
        <p:txBody>
          <a:bodyPr vert="horz" wrap="square" lIns="0" tIns="381635" rIns="0" bIns="0" rtlCol="0">
            <a:spAutoFit/>
          </a:bodyPr>
          <a:lstStyle/>
          <a:p>
            <a:pPr marL="2698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Layout</a:t>
            </a:r>
          </a:p>
          <a:p>
            <a:pPr marL="269875" marR="5080">
              <a:lnSpc>
                <a:spcPct val="100800"/>
              </a:lnSpc>
              <a:spcBef>
                <a:spcPts val="2180"/>
              </a:spcBef>
            </a:pPr>
            <a:r>
              <a:rPr dirty="0"/>
              <a:t>Navigation</a:t>
            </a:r>
            <a:r>
              <a:rPr spc="-20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Fixed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menu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Home,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About,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Skills, Education,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dirty="0">
                <a:latin typeface="Calibri"/>
                <a:cs typeface="Calibri"/>
              </a:rPr>
              <a:t>Contact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sections.</a:t>
            </a:r>
          </a:p>
          <a:p>
            <a:pPr marL="269875" marR="786765">
              <a:lnSpc>
                <a:spcPts val="2110"/>
              </a:lnSpc>
              <a:spcBef>
                <a:spcPts val="130"/>
              </a:spcBef>
            </a:pPr>
            <a:r>
              <a:rPr dirty="0"/>
              <a:t>Hero</a:t>
            </a:r>
            <a:r>
              <a:rPr spc="-45" dirty="0"/>
              <a:t> </a:t>
            </a:r>
            <a:r>
              <a:rPr dirty="0"/>
              <a:t>Section</a:t>
            </a:r>
            <a:r>
              <a:rPr spc="-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Name,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title,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location,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quick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action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buttons </a:t>
            </a:r>
            <a:r>
              <a:rPr b="0" dirty="0">
                <a:latin typeface="Calibri"/>
                <a:cs typeface="Calibri"/>
              </a:rPr>
              <a:t>(LinkedIn,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Contact).</a:t>
            </a:r>
          </a:p>
          <a:p>
            <a:pPr marL="269875" marR="559435">
              <a:lnSpc>
                <a:spcPts val="2180"/>
              </a:lnSpc>
              <a:spcBef>
                <a:spcPts val="5"/>
              </a:spcBef>
            </a:pPr>
            <a:r>
              <a:rPr dirty="0"/>
              <a:t>About</a:t>
            </a:r>
            <a:r>
              <a:rPr spc="-40" dirty="0"/>
              <a:t> </a:t>
            </a:r>
            <a:r>
              <a:rPr dirty="0"/>
              <a:t>Section</a:t>
            </a:r>
            <a:r>
              <a:rPr spc="-1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Personal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introduction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highlights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(Education </a:t>
            </a:r>
            <a:r>
              <a:rPr b="0" dirty="0">
                <a:latin typeface="Calibri"/>
                <a:cs typeface="Calibri"/>
              </a:rPr>
              <a:t>Focus,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Interests,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Goals).</a:t>
            </a:r>
          </a:p>
          <a:p>
            <a:pPr marL="269875">
              <a:lnSpc>
                <a:spcPts val="2100"/>
              </a:lnSpc>
            </a:pPr>
            <a:r>
              <a:rPr dirty="0"/>
              <a:t>Skills</a:t>
            </a:r>
            <a:r>
              <a:rPr spc="-5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List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technical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skills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(Python,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C++,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C).</a:t>
            </a:r>
          </a:p>
          <a:p>
            <a:pPr marL="269875">
              <a:lnSpc>
                <a:spcPts val="2135"/>
              </a:lnSpc>
              <a:spcBef>
                <a:spcPts val="20"/>
              </a:spcBef>
            </a:pPr>
            <a:r>
              <a:rPr dirty="0"/>
              <a:t>Education</a:t>
            </a:r>
            <a:r>
              <a:rPr spc="-20" dirty="0"/>
              <a:t> </a:t>
            </a:r>
            <a:r>
              <a:rPr dirty="0"/>
              <a:t>Section</a:t>
            </a:r>
            <a:r>
              <a:rPr spc="-30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Details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academic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background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highlights.</a:t>
            </a:r>
          </a:p>
          <a:p>
            <a:pPr marL="269875">
              <a:lnSpc>
                <a:spcPts val="2135"/>
              </a:lnSpc>
            </a:pPr>
            <a:r>
              <a:rPr dirty="0"/>
              <a:t>Contact</a:t>
            </a:r>
            <a:r>
              <a:rPr spc="-55" dirty="0"/>
              <a:t> </a:t>
            </a:r>
            <a:r>
              <a:rPr dirty="0"/>
              <a:t>Section</a:t>
            </a:r>
            <a:r>
              <a:rPr spc="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Contact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details,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social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links,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message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form.</a:t>
            </a: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dirty="0"/>
              <a:t>Footer</a:t>
            </a:r>
            <a:r>
              <a:rPr spc="-25" dirty="0"/>
              <a:t> </a:t>
            </a:r>
            <a:r>
              <a:rPr b="0" dirty="0">
                <a:latin typeface="Calibri"/>
                <a:cs typeface="Calibri"/>
              </a:rPr>
              <a:t>–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Copyright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brief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info.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10018713" cy="1752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3598290" y="1686623"/>
            <a:ext cx="4237355" cy="447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10" dirty="0">
                <a:latin typeface="Calibri"/>
                <a:cs typeface="Calibri"/>
              </a:rPr>
              <a:t>Featur</a:t>
            </a:r>
            <a:r>
              <a:rPr lang="en-US" sz="2000" b="1" i="1" spc="-10" dirty="0">
                <a:latin typeface="Calibri"/>
                <a:cs typeface="Calibri"/>
              </a:rPr>
              <a:t>e</a:t>
            </a:r>
            <a:r>
              <a:rPr sz="2000" b="1" i="1" spc="-10" dirty="0">
                <a:latin typeface="Calibri"/>
                <a:cs typeface="Calibri"/>
              </a:rPr>
              <a:t>s</a:t>
            </a:r>
            <a:endParaRPr sz="2000" i="1" dirty="0">
              <a:latin typeface="Calibri"/>
              <a:cs typeface="Calibri"/>
            </a:endParaRPr>
          </a:p>
          <a:p>
            <a:pPr marL="12700" marR="349885" indent="-3810">
              <a:lnSpc>
                <a:spcPct val="100899"/>
              </a:lnSpc>
              <a:spcBef>
                <a:spcPts val="2175"/>
              </a:spcBef>
              <a:buSzPct val="94444"/>
              <a:buFont typeface="Calibri"/>
              <a:buAutoNum type="arabicPeriod"/>
              <a:tabLst>
                <a:tab pos="184785" algn="l"/>
              </a:tabLst>
            </a:pPr>
            <a:r>
              <a:rPr sz="1800" b="1" spc="-10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Responsive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desktop, </a:t>
            </a:r>
            <a:r>
              <a:rPr sz="1800" dirty="0">
                <a:latin typeface="Calibri"/>
                <a:cs typeface="Calibri"/>
              </a:rPr>
              <a:t>tablet,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mobile.</a:t>
            </a:r>
            <a:endParaRPr sz="1800" dirty="0">
              <a:latin typeface="Calibri"/>
              <a:cs typeface="Calibri"/>
            </a:endParaRPr>
          </a:p>
          <a:p>
            <a:pPr marL="12700" marR="5080" indent="225425">
              <a:lnSpc>
                <a:spcPts val="2100"/>
              </a:lnSpc>
              <a:spcBef>
                <a:spcPts val="140"/>
              </a:spcBef>
              <a:buSzPct val="94444"/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Navigation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Bar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sections </a:t>
            </a:r>
            <a:r>
              <a:rPr sz="1800" dirty="0">
                <a:latin typeface="Calibri"/>
                <a:cs typeface="Calibri"/>
              </a:rPr>
              <a:t>(Home,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Education,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Contact).</a:t>
            </a:r>
            <a:endParaRPr sz="1800" dirty="0">
              <a:latin typeface="Calibri"/>
              <a:cs typeface="Calibri"/>
            </a:endParaRPr>
          </a:p>
          <a:p>
            <a:pPr marL="12700" marR="442595" indent="225425">
              <a:lnSpc>
                <a:spcPts val="2180"/>
              </a:lnSpc>
              <a:spcBef>
                <a:spcPts val="15"/>
              </a:spcBef>
              <a:buSzPct val="94444"/>
              <a:buFont typeface="Calibri"/>
              <a:buAutoNum type="arabicPeriod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Hero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Profile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title,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location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prominently.</a:t>
            </a:r>
            <a:endParaRPr sz="1800" dirty="0">
              <a:latin typeface="Calibri"/>
              <a:cs typeface="Calibri"/>
            </a:endParaRPr>
          </a:p>
          <a:p>
            <a:pPr marL="238125" indent="-225425">
              <a:lnSpc>
                <a:spcPts val="2100"/>
              </a:lnSpc>
              <a:buSzPct val="94444"/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Interactive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Buttons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LinkedIn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links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directly.</a:t>
            </a:r>
            <a:endParaRPr sz="1800" dirty="0">
              <a:latin typeface="Calibri"/>
              <a:cs typeface="Calibri"/>
            </a:endParaRPr>
          </a:p>
          <a:p>
            <a:pPr marL="12700" marR="310515" indent="225425">
              <a:lnSpc>
                <a:spcPts val="2180"/>
              </a:lnSpc>
              <a:spcBef>
                <a:spcPts val="25"/>
              </a:spcBef>
              <a:buSzPct val="94444"/>
              <a:buFont typeface="Calibri"/>
              <a:buAutoNum type="arabicPeriod" startAt="5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Font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Awesome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Icons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 representation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sections.</a:t>
            </a:r>
            <a:endParaRPr sz="1800" dirty="0">
              <a:latin typeface="Calibri"/>
              <a:cs typeface="Calibri"/>
            </a:endParaRPr>
          </a:p>
          <a:p>
            <a:pPr marL="238125" indent="-225425">
              <a:lnSpc>
                <a:spcPts val="2100"/>
              </a:lnSpc>
              <a:buSzPct val="94444"/>
              <a:buFont typeface="Calibri"/>
              <a:buAutoNum type="arabicPeriod" startAt="5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Contact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Form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messages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directly.</a:t>
            </a:r>
            <a:endParaRPr sz="1800" dirty="0">
              <a:latin typeface="Calibri"/>
              <a:cs typeface="Calibri"/>
            </a:endParaRPr>
          </a:p>
          <a:p>
            <a:pPr marL="12700" marR="554355" indent="225425">
              <a:lnSpc>
                <a:spcPts val="2100"/>
              </a:lnSpc>
              <a:spcBef>
                <a:spcPts val="140"/>
              </a:spcBef>
              <a:buSzPct val="94444"/>
              <a:buFont typeface="Calibri"/>
              <a:buAutoNum type="arabicPeriod" startAt="7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Footer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copyright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 information.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3858640" y="2177097"/>
            <a:ext cx="317563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Functionality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12700" marR="13970">
              <a:lnSpc>
                <a:spcPct val="99700"/>
              </a:lnSpc>
            </a:pPr>
            <a:r>
              <a:rPr sz="1800" b="1" dirty="0">
                <a:latin typeface="Calibri"/>
                <a:cs typeface="Calibri"/>
              </a:rPr>
              <a:t>Smooth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Scrolling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</a:t>
            </a:r>
            <a:r>
              <a:rPr sz="1800" dirty="0">
                <a:latin typeface="Calibri"/>
                <a:cs typeface="Calibri"/>
              </a:rPr>
              <a:t>sections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navigation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links. </a:t>
            </a:r>
            <a:r>
              <a:rPr sz="1800" b="1" dirty="0">
                <a:latin typeface="Calibri"/>
                <a:cs typeface="Calibri"/>
              </a:rPr>
              <a:t>Clickable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Social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Media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Buttons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redirect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LinkedIn.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sz="1800" b="1" dirty="0">
                <a:latin typeface="Calibri"/>
                <a:cs typeface="Calibri"/>
              </a:rPr>
              <a:t>Form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Submission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visitor </a:t>
            </a:r>
            <a:r>
              <a:rPr sz="1800" dirty="0">
                <a:latin typeface="Calibri"/>
                <a:cs typeface="Calibri"/>
              </a:rPr>
              <a:t>messages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email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future).</a:t>
            </a:r>
            <a:endParaRPr sz="1800">
              <a:latin typeface="Calibri"/>
              <a:cs typeface="Calibri"/>
            </a:endParaRPr>
          </a:p>
          <a:p>
            <a:pPr marL="12700" marR="108585">
              <a:lnSpc>
                <a:spcPct val="99100"/>
              </a:lnSpc>
              <a:spcBef>
                <a:spcPts val="40"/>
              </a:spcBef>
            </a:pPr>
            <a:r>
              <a:rPr sz="1800" b="1" spc="-10" dirty="0">
                <a:latin typeface="Calibri"/>
                <a:cs typeface="Calibri"/>
              </a:rPr>
              <a:t>Mobile-</a:t>
            </a:r>
            <a:r>
              <a:rPr sz="1800" b="1" dirty="0">
                <a:latin typeface="Calibri"/>
                <a:cs typeface="Calibri"/>
              </a:rPr>
              <a:t>Friendly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Layout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ensuring </a:t>
            </a:r>
            <a:r>
              <a:rPr sz="1800" dirty="0">
                <a:latin typeface="Calibri"/>
                <a:cs typeface="Calibri"/>
              </a:rPr>
              <a:t>proper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alignment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all </a:t>
            </a:r>
            <a:r>
              <a:rPr sz="1800" spc="-10" dirty="0"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00" y="21507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6643" y="-76200"/>
            <a:ext cx="10018713" cy="1752599"/>
          </a:xfrm>
          <a:prstGeom prst="rect">
            <a:avLst/>
          </a:prstGeom>
        </p:spPr>
        <p:txBody>
          <a:bodyPr vert="horz" wrap="square" lIns="0" tIns="303212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30"/>
              </a:spcBef>
            </a:pPr>
            <a:r>
              <a:rPr dirty="0"/>
              <a:t>RESULTS</a:t>
            </a:r>
            <a:r>
              <a:rPr spc="1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SCREENSHOTS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idx="1"/>
          </p:nvPr>
        </p:nvSpPr>
        <p:spPr>
          <a:xfrm>
            <a:off x="1470342" y="1568701"/>
            <a:ext cx="10018713" cy="3124201"/>
          </a:xfrm>
          <a:prstGeom prst="rect">
            <a:avLst/>
          </a:prstGeom>
        </p:spPr>
        <p:txBody>
          <a:bodyPr vert="horz" wrap="square" lIns="0" tIns="963930" rIns="0" bIns="0" rtlCol="0">
            <a:spAutoFit/>
          </a:bodyPr>
          <a:lstStyle/>
          <a:p>
            <a:pPr marL="1397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  <a:p>
            <a:pPr marL="1397000" marR="146050">
              <a:lnSpc>
                <a:spcPct val="100800"/>
              </a:lnSpc>
              <a:spcBef>
                <a:spcPts val="2180"/>
              </a:spcBef>
            </a:pPr>
            <a:r>
              <a:rPr b="0" dirty="0">
                <a:latin typeface="Calibri"/>
                <a:cs typeface="Calibri"/>
              </a:rPr>
              <a:t>A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fully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functional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dirty="0"/>
              <a:t>personal</a:t>
            </a:r>
            <a:r>
              <a:rPr spc="-40" dirty="0"/>
              <a:t> </a:t>
            </a:r>
            <a:r>
              <a:rPr dirty="0"/>
              <a:t>digital</a:t>
            </a:r>
            <a:r>
              <a:rPr spc="-65" dirty="0"/>
              <a:t> </a:t>
            </a:r>
            <a:r>
              <a:rPr dirty="0"/>
              <a:t>portfolio</a:t>
            </a:r>
            <a:r>
              <a:rPr spc="-30" dirty="0"/>
              <a:t> </a:t>
            </a:r>
            <a:r>
              <a:rPr dirty="0"/>
              <a:t>website</a:t>
            </a:r>
            <a:r>
              <a:rPr spc="-65" dirty="0"/>
              <a:t> </a:t>
            </a:r>
            <a:r>
              <a:rPr b="0" spc="-25" dirty="0">
                <a:latin typeface="Calibri"/>
                <a:cs typeface="Calibri"/>
              </a:rPr>
              <a:t>was </a:t>
            </a:r>
            <a:r>
              <a:rPr b="0" spc="-10" dirty="0">
                <a:latin typeface="Calibri"/>
                <a:cs typeface="Calibri"/>
              </a:rPr>
              <a:t>created.</a:t>
            </a:r>
          </a:p>
          <a:p>
            <a:pPr marL="1397000" marR="807720">
              <a:lnSpc>
                <a:spcPct val="100800"/>
              </a:lnSpc>
              <a:spcBef>
                <a:spcPts val="2105"/>
              </a:spcBef>
            </a:pPr>
            <a:r>
              <a:rPr b="0" dirty="0">
                <a:latin typeface="Calibri"/>
                <a:cs typeface="Calibri"/>
              </a:rPr>
              <a:t>Showcases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dirty="0"/>
              <a:t>profile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dirty="0"/>
              <a:t>education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dirty="0"/>
              <a:t>skills</a:t>
            </a:r>
            <a:r>
              <a:rPr b="0" dirty="0">
                <a:latin typeface="Calibri"/>
                <a:cs typeface="Calibri"/>
              </a:rPr>
              <a:t>,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spc="-10" dirty="0"/>
              <a:t>contact information</a:t>
            </a:r>
            <a:r>
              <a:rPr dirty="0"/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interactive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layout.</a:t>
            </a:r>
          </a:p>
          <a:p>
            <a:pPr marL="1397000">
              <a:lnSpc>
                <a:spcPct val="100000"/>
              </a:lnSpc>
              <a:spcBef>
                <a:spcPts val="2195"/>
              </a:spcBef>
            </a:pPr>
            <a:r>
              <a:rPr b="0" dirty="0">
                <a:latin typeface="Calibri"/>
                <a:cs typeface="Calibri"/>
              </a:rPr>
              <a:t>Responsive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design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works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seamlessly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dirty="0"/>
              <a:t>desktop</a:t>
            </a:r>
            <a:r>
              <a:rPr spc="-70" dirty="0"/>
              <a:t> </a:t>
            </a:r>
            <a:r>
              <a:rPr b="0" spc="-25" dirty="0">
                <a:latin typeface="Calibri"/>
                <a:cs typeface="Calibri"/>
              </a:rPr>
              <a:t>and</a:t>
            </a:r>
          </a:p>
          <a:p>
            <a:pPr marL="1397000">
              <a:lnSpc>
                <a:spcPct val="100000"/>
              </a:lnSpc>
              <a:spcBef>
                <a:spcPts val="20"/>
              </a:spcBef>
            </a:pPr>
            <a:r>
              <a:rPr dirty="0"/>
              <a:t>mobile</a:t>
            </a:r>
            <a:r>
              <a:rPr spc="-25" dirty="0"/>
              <a:t> </a:t>
            </a:r>
            <a:r>
              <a:rPr b="0" spc="-10" dirty="0">
                <a:latin typeface="Calibri"/>
                <a:cs typeface="Calibri"/>
              </a:rPr>
              <a:t>devices.</a:t>
            </a:r>
          </a:p>
          <a:p>
            <a:pPr marL="1397000">
              <a:lnSpc>
                <a:spcPct val="100000"/>
              </a:lnSpc>
              <a:spcBef>
                <a:spcPts val="2120"/>
              </a:spcBef>
            </a:pPr>
            <a:r>
              <a:rPr b="0" dirty="0">
                <a:latin typeface="Calibri"/>
                <a:cs typeface="Calibri"/>
              </a:rPr>
              <a:t>Provides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dirty="0"/>
              <a:t>easy</a:t>
            </a:r>
            <a:r>
              <a:rPr spc="-45" dirty="0"/>
              <a:t> </a:t>
            </a:r>
            <a:r>
              <a:rPr spc="-10" dirty="0"/>
              <a:t>navigation</a:t>
            </a:r>
            <a:r>
              <a:rPr spc="-55" dirty="0"/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dirty="0"/>
              <a:t>direct</a:t>
            </a:r>
            <a:r>
              <a:rPr spc="-55" dirty="0"/>
              <a:t> </a:t>
            </a:r>
            <a:r>
              <a:rPr dirty="0"/>
              <a:t>LinkedIn</a:t>
            </a:r>
            <a:r>
              <a:rPr spc="-55" dirty="0"/>
              <a:t> </a:t>
            </a:r>
            <a:r>
              <a:rPr spc="-10" dirty="0"/>
              <a:t>integration</a:t>
            </a:r>
            <a:r>
              <a:rPr b="0" spc="-10" dirty="0">
                <a:latin typeface="Calibri"/>
                <a:cs typeface="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8600" y="-432861"/>
            <a:ext cx="189166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-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Screenshot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400" y="568695"/>
            <a:ext cx="4185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Homepage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title,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avatar.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EAC125-C53E-4CFF-95F2-01C1FAB230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58" r="-12858"/>
          <a:stretch/>
        </p:blipFill>
        <p:spPr>
          <a:xfrm>
            <a:off x="2819400" y="1143000"/>
            <a:ext cx="5181600" cy="5421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9000" y="533400"/>
            <a:ext cx="42824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About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0B6F1-CA75-48C0-8E73-EF07951A3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990600"/>
            <a:ext cx="5040957" cy="57410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6200" y="685800"/>
            <a:ext cx="4876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Skills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Listing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languages.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5DB61-8396-4779-9117-9FD759D42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3883311" cy="4978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2F8C02-D98A-4CFA-AC7E-A4A8B269B6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295400"/>
            <a:ext cx="4241770" cy="49781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200" y="533400"/>
            <a:ext cx="5387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Education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College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course,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highlights.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8B5F7C-7361-4D17-8C18-826295A12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292" y="1171074"/>
            <a:ext cx="3791415" cy="5181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4762"/>
            <a:ext cx="12187555" cy="6853555"/>
          </a:xfrm>
          <a:custGeom>
            <a:avLst/>
            <a:gdLst/>
            <a:ahLst/>
            <a:cxnLst/>
            <a:rect l="l" t="t" r="r" b="b"/>
            <a:pathLst>
              <a:path w="12187555" h="6853555">
                <a:moveTo>
                  <a:pt x="12187236" y="0"/>
                </a:moveTo>
                <a:lnTo>
                  <a:pt x="0" y="0"/>
                </a:lnTo>
                <a:lnTo>
                  <a:pt x="0" y="6853237"/>
                </a:lnTo>
                <a:lnTo>
                  <a:pt x="12187236" y="6853237"/>
                </a:lnTo>
                <a:lnTo>
                  <a:pt x="12187236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4" name="object 4"/>
            <p:cNvSpPr/>
            <p:nvPr/>
          </p:nvSpPr>
          <p:spPr>
            <a:xfrm>
              <a:off x="4763" y="4762"/>
              <a:ext cx="12187555" cy="6853555"/>
            </a:xfrm>
            <a:custGeom>
              <a:avLst/>
              <a:gdLst/>
              <a:ahLst/>
              <a:cxnLst/>
              <a:rect l="l" t="t" r="r" b="b"/>
              <a:pathLst>
                <a:path w="12187555" h="6853555">
                  <a:moveTo>
                    <a:pt x="12187236" y="0"/>
                  </a:moveTo>
                  <a:lnTo>
                    <a:pt x="0" y="0"/>
                  </a:lnTo>
                  <a:lnTo>
                    <a:pt x="0" y="6853237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96075" y="1695450"/>
              <a:ext cx="314325" cy="323850"/>
            </a:xfrm>
            <a:custGeom>
              <a:avLst/>
              <a:gdLst/>
              <a:ahLst/>
              <a:cxnLst/>
              <a:rect l="l" t="t" r="r" b="b"/>
              <a:pathLst>
                <a:path w="314325" h="323850">
                  <a:moveTo>
                    <a:pt x="314325" y="0"/>
                  </a:moveTo>
                  <a:lnTo>
                    <a:pt x="0" y="0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14325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8091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180" dirty="0"/>
              <a:t> </a:t>
            </a:r>
            <a:r>
              <a:rPr spc="-10" dirty="0"/>
              <a:t>TITLE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36926" y="2695574"/>
            <a:ext cx="5753100" cy="23361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dirty="0">
                <a:latin typeface="Calibri"/>
                <a:cs typeface="Calibri"/>
              </a:rPr>
              <a:t>Digital</a:t>
            </a:r>
            <a:r>
              <a:rPr sz="3200" b="1" spc="-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Portfolio</a:t>
            </a:r>
            <a:endParaRPr sz="3200">
              <a:latin typeface="Calibri"/>
              <a:cs typeface="Calibri"/>
            </a:endParaRPr>
          </a:p>
          <a:p>
            <a:pPr marL="53975" marR="5080">
              <a:lnSpc>
                <a:spcPct val="100800"/>
              </a:lnSpc>
              <a:spcBef>
                <a:spcPts val="1664"/>
              </a:spcBef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 that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-25" dirty="0">
                <a:latin typeface="Calibri"/>
                <a:cs typeface="Calibri"/>
              </a:rPr>
              <a:t> an </a:t>
            </a:r>
            <a:r>
              <a:rPr sz="1800" spc="-10" dirty="0">
                <a:latin typeface="Calibri"/>
                <a:cs typeface="Calibri"/>
              </a:rPr>
              <a:t>individual’s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skills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education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projects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achievements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well-</a:t>
            </a:r>
            <a:r>
              <a:rPr sz="1800" spc="-20" dirty="0">
                <a:latin typeface="Calibri"/>
                <a:cs typeface="Calibri"/>
              </a:rPr>
              <a:t>organized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attractive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42545" marR="163830">
              <a:lnSpc>
                <a:spcPct val="100899"/>
              </a:lnSpc>
              <a:spcBef>
                <a:spcPts val="1764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HTML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CSS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optionally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JavaScript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create 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layout.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50693" y="685800"/>
            <a:ext cx="48736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Contact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Section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Email,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LinkedIn,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form.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FA6254-B667-4D2F-B0D7-10FD750C3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46" y="1299845"/>
            <a:ext cx="5250507" cy="5257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4479" y="157146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21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4479" y="1420812"/>
            <a:ext cx="5335270" cy="439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Conclusion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Project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1800">
              <a:latin typeface="Calibri"/>
              <a:cs typeface="Calibri"/>
            </a:endParaRPr>
          </a:p>
          <a:p>
            <a:pPr marL="1444625" marR="5080">
              <a:lnSpc>
                <a:spcPct val="100299"/>
              </a:lnSpc>
            </a:pPr>
            <a:r>
              <a:rPr sz="1800" dirty="0">
                <a:latin typeface="Calibri"/>
                <a:cs typeface="Calibri"/>
              </a:rPr>
              <a:t>“The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effectively </a:t>
            </a:r>
            <a:r>
              <a:rPr sz="1800" dirty="0">
                <a:latin typeface="Calibri"/>
                <a:cs typeface="Calibri"/>
              </a:rPr>
              <a:t>showcases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profile,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academic </a:t>
            </a:r>
            <a:r>
              <a:rPr sz="1800" dirty="0">
                <a:latin typeface="Calibri"/>
                <a:cs typeface="Calibri"/>
              </a:rPr>
              <a:t>background,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technical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career </a:t>
            </a:r>
            <a:r>
              <a:rPr sz="1800" dirty="0">
                <a:latin typeface="Calibri"/>
                <a:cs typeface="Calibri"/>
              </a:rPr>
              <a:t>aspirations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visually </a:t>
            </a:r>
            <a:r>
              <a:rPr sz="1800" dirty="0">
                <a:latin typeface="Calibri"/>
                <a:cs typeface="Calibri"/>
              </a:rPr>
              <a:t>appealing format.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professional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platform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potential employers,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faculty,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collaborators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learn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abilities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achievements.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demonstrates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knowledge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HTML,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CSS,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JavaScript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highlights </a:t>
            </a:r>
            <a:r>
              <a:rPr sz="1800" dirty="0">
                <a:latin typeface="Calibri"/>
                <a:cs typeface="Calibri"/>
              </a:rPr>
              <a:t>my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user-</a:t>
            </a:r>
            <a:r>
              <a:rPr sz="1800" dirty="0">
                <a:latin typeface="Calibri"/>
                <a:cs typeface="Calibri"/>
              </a:rPr>
              <a:t>friendly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responsive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designs.”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08451" y="5950267"/>
            <a:ext cx="30092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i="1" dirty="0">
                <a:latin typeface="Calibri"/>
                <a:cs typeface="Calibri"/>
              </a:rPr>
              <a:t>“THANK</a:t>
            </a:r>
            <a:r>
              <a:rPr sz="3950" b="1" i="1" spc="275" dirty="0">
                <a:latin typeface="Calibri"/>
                <a:cs typeface="Calibri"/>
              </a:rPr>
              <a:t> </a:t>
            </a:r>
            <a:r>
              <a:rPr sz="3950" b="1" i="1" spc="-20" dirty="0">
                <a:latin typeface="Calibri"/>
                <a:cs typeface="Calibri"/>
              </a:rPr>
              <a:t>YOU”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740" rIns="0" bIns="0" rtlCol="0">
            <a:spAutoFit/>
          </a:bodyPr>
          <a:lstStyle/>
          <a:p>
            <a:pPr marL="362585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1" name="object 21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78822" y="299141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-10" dirty="0"/>
              <a:t>PROBLEM</a:t>
            </a:r>
            <a:r>
              <a:rPr dirty="0"/>
              <a:t>	</a:t>
            </a:r>
            <a:r>
              <a:rPr spc="-80" dirty="0"/>
              <a:t>STATEMENT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xfrm>
            <a:off x="2149224" y="977321"/>
            <a:ext cx="10018713" cy="5588261"/>
          </a:xfrm>
          <a:prstGeom prst="rect">
            <a:avLst/>
          </a:prstGeom>
        </p:spPr>
        <p:txBody>
          <a:bodyPr vert="horz" wrap="square" lIns="0" tIns="74142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65" dirty="0"/>
              <a:t> </a:t>
            </a:r>
            <a:r>
              <a:rPr spc="-10" dirty="0"/>
              <a:t>statement</a:t>
            </a: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b="0" spc="-35" dirty="0">
                <a:latin typeface="Calibri"/>
                <a:cs typeface="Calibri"/>
              </a:rPr>
              <a:t>To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design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develop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dirty="0"/>
              <a:t>personal</a:t>
            </a:r>
            <a:r>
              <a:rPr spc="-50" dirty="0"/>
              <a:t> </a:t>
            </a:r>
            <a:r>
              <a:rPr dirty="0"/>
              <a:t>portfolio</a:t>
            </a:r>
            <a:r>
              <a:rPr spc="-30" dirty="0"/>
              <a:t> </a:t>
            </a:r>
            <a:r>
              <a:rPr dirty="0"/>
              <a:t>website</a:t>
            </a:r>
            <a:r>
              <a:rPr spc="-60" dirty="0"/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BCA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student</a:t>
            </a:r>
            <a:r>
              <a:rPr b="0" spc="-20" dirty="0">
                <a:latin typeface="Calibri"/>
                <a:cs typeface="Calibri"/>
              </a:rPr>
              <a:t> that </a:t>
            </a:r>
            <a:r>
              <a:rPr b="0" dirty="0">
                <a:latin typeface="Calibri"/>
                <a:cs typeface="Calibri"/>
              </a:rPr>
              <a:t>displays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details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such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as</a:t>
            </a:r>
            <a:r>
              <a:rPr b="0" spc="-9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profile,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education,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skills,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contact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information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in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simple and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responsive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manner.</a:t>
            </a:r>
          </a:p>
          <a:p>
            <a:pPr marL="12700">
              <a:lnSpc>
                <a:spcPct val="100000"/>
              </a:lnSpc>
              <a:spcBef>
                <a:spcPts val="212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website</a:t>
            </a:r>
            <a:r>
              <a:rPr spc="-55" dirty="0"/>
              <a:t> </a:t>
            </a:r>
            <a:r>
              <a:rPr spc="-10" dirty="0"/>
              <a:t>should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12700" marR="745490">
              <a:lnSpc>
                <a:spcPct val="100800"/>
              </a:lnSpc>
              <a:spcBef>
                <a:spcPts val="2175"/>
              </a:spcBef>
            </a:pPr>
            <a:r>
              <a:rPr b="0" dirty="0">
                <a:latin typeface="Calibri"/>
                <a:cs typeface="Calibri"/>
              </a:rPr>
              <a:t>Provide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smooth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navigation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across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sections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like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Home,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About,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Skills, Education,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Contact.</a:t>
            </a:r>
          </a:p>
          <a:p>
            <a:pPr marL="12700" marR="2061845">
              <a:lnSpc>
                <a:spcPts val="4350"/>
              </a:lnSpc>
              <a:spcBef>
                <a:spcPts val="245"/>
              </a:spcBef>
            </a:pPr>
            <a:r>
              <a:rPr b="0" dirty="0">
                <a:latin typeface="Calibri"/>
                <a:cs typeface="Calibri"/>
              </a:rPr>
              <a:t>Present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information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clearly</a:t>
            </a:r>
            <a:r>
              <a:rPr b="0" spc="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attractive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layout. </a:t>
            </a:r>
            <a:r>
              <a:rPr b="0" dirty="0">
                <a:latin typeface="Calibri"/>
                <a:cs typeface="Calibri"/>
              </a:rPr>
              <a:t>Work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lang="en-US" b="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both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mobile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desktop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devices.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874131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3089" y="2158428"/>
            <a:ext cx="4957445" cy="23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Overview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–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Digital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Website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b="1" dirty="0">
                <a:latin typeface="Calibri"/>
                <a:cs typeface="Calibri"/>
              </a:rPr>
              <a:t>Project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Title</a:t>
            </a:r>
            <a:r>
              <a:rPr sz="1800" spc="-10" dirty="0">
                <a:latin typeface="Calibri"/>
                <a:cs typeface="Calibri"/>
              </a:rPr>
              <a:t>:Personal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Digital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Portfolio</a:t>
            </a:r>
            <a:endParaRPr sz="1800" dirty="0">
              <a:latin typeface="Calibri"/>
              <a:cs typeface="Calibri"/>
            </a:endParaRPr>
          </a:p>
          <a:p>
            <a:pPr marL="379730">
              <a:lnSpc>
                <a:spcPct val="100000"/>
              </a:lnSpc>
              <a:spcBef>
                <a:spcPts val="20"/>
              </a:spcBef>
            </a:pPr>
            <a:r>
              <a:rPr lang="en-US" spc="-130" dirty="0">
                <a:latin typeface="Calibri"/>
                <a:cs typeface="Calibri"/>
              </a:rPr>
              <a:t>N.DHARANI </a:t>
            </a:r>
            <a:r>
              <a:rPr sz="1800" dirty="0">
                <a:latin typeface="Calibri"/>
                <a:cs typeface="Calibri"/>
              </a:rPr>
              <a:t>BCA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Student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5080" indent="382270">
              <a:lnSpc>
                <a:spcPct val="99100"/>
              </a:lnSpc>
              <a:spcBef>
                <a:spcPts val="5"/>
              </a:spcBef>
              <a:buAutoNum type="arabicPeriod" startAt="2"/>
              <a:tabLst>
                <a:tab pos="394970" algn="l"/>
              </a:tabLst>
            </a:pPr>
            <a:r>
              <a:rPr sz="1800" b="1" dirty="0">
                <a:latin typeface="Calibri"/>
                <a:cs typeface="Calibri"/>
              </a:rPr>
              <a:t>Objective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5" dirty="0">
                <a:latin typeface="Calibri"/>
                <a:cs typeface="Calibri"/>
              </a:rPr>
              <a:t> 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responsive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showcase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academic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background,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details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professionally.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1" y="409629"/>
            <a:ext cx="9677400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PROJECT</a:t>
            </a:r>
            <a:r>
              <a:rPr sz="3950" spc="40" dirty="0"/>
              <a:t> </a:t>
            </a:r>
            <a:r>
              <a:rPr sz="3950" spc="-10" dirty="0"/>
              <a:t>OVERVIEW</a:t>
            </a:r>
            <a:endParaRPr sz="395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057400" y="914400"/>
            <a:ext cx="9067801" cy="5315429"/>
          </a:xfrm>
          <a:prstGeom prst="rect">
            <a:avLst/>
          </a:prstGeom>
        </p:spPr>
        <p:txBody>
          <a:bodyPr vert="horz" wrap="square" lIns="0" tIns="313055" rIns="0" bIns="0" rtlCol="0">
            <a:spAutoFit/>
          </a:bodyPr>
          <a:lstStyle/>
          <a:p>
            <a:pPr marL="4445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Key</a:t>
            </a:r>
            <a:r>
              <a:rPr sz="2000" spc="-55" dirty="0"/>
              <a:t> </a:t>
            </a:r>
            <a:r>
              <a:rPr sz="2000" spc="-10" dirty="0"/>
              <a:t>Features</a:t>
            </a:r>
            <a:r>
              <a:rPr lang="en-US" sz="2000" spc="-10" dirty="0"/>
              <a:t> </a:t>
            </a:r>
            <a:r>
              <a:rPr sz="2000" b="0" spc="-10" dirty="0">
                <a:latin typeface="Calibri"/>
                <a:cs typeface="Calibri"/>
              </a:rPr>
              <a:t>:</a:t>
            </a:r>
          </a:p>
          <a:p>
            <a:pPr marL="444500" marR="549910">
              <a:lnSpc>
                <a:spcPct val="100800"/>
              </a:lnSpc>
              <a:spcBef>
                <a:spcPts val="2180"/>
              </a:spcBef>
            </a:pPr>
            <a:r>
              <a:rPr sz="2000" spc="-10" dirty="0"/>
              <a:t>Navigation</a:t>
            </a:r>
            <a:r>
              <a:rPr sz="2000" spc="-20" dirty="0"/>
              <a:t> </a:t>
            </a:r>
            <a:r>
              <a:rPr sz="2000" dirty="0"/>
              <a:t>Bar</a:t>
            </a:r>
            <a:r>
              <a:rPr sz="2000" spc="-5" dirty="0"/>
              <a:t> </a:t>
            </a:r>
            <a:r>
              <a:rPr sz="2000" b="0" dirty="0">
                <a:latin typeface="Calibri"/>
                <a:cs typeface="Calibri"/>
              </a:rPr>
              <a:t>–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Links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to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Home,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About,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Skills,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Education,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libri"/>
                <a:cs typeface="Calibri"/>
              </a:rPr>
              <a:t>and </a:t>
            </a:r>
            <a:r>
              <a:rPr sz="2000" b="0" dirty="0">
                <a:latin typeface="Calibri"/>
                <a:cs typeface="Calibri"/>
              </a:rPr>
              <a:t>Contact</a:t>
            </a:r>
            <a:r>
              <a:rPr sz="2000" b="0" spc="-7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sections.</a:t>
            </a:r>
          </a:p>
          <a:p>
            <a:pPr marL="444500">
              <a:lnSpc>
                <a:spcPct val="100000"/>
              </a:lnSpc>
              <a:spcBef>
                <a:spcPts val="2120"/>
              </a:spcBef>
            </a:pPr>
            <a:r>
              <a:rPr sz="2000" dirty="0"/>
              <a:t>Hero</a:t>
            </a:r>
            <a:r>
              <a:rPr sz="2000" spc="5" dirty="0"/>
              <a:t> </a:t>
            </a:r>
            <a:r>
              <a:rPr sz="2000" dirty="0"/>
              <a:t>Section </a:t>
            </a:r>
            <a:r>
              <a:rPr sz="2000" b="0" dirty="0">
                <a:latin typeface="Calibri"/>
                <a:cs typeface="Calibri"/>
              </a:rPr>
              <a:t>–</a:t>
            </a:r>
            <a:r>
              <a:rPr sz="2000" b="0" spc="-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Displays</a:t>
            </a:r>
            <a:r>
              <a:rPr sz="2000" b="0" spc="-8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name,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title,</a:t>
            </a:r>
            <a:r>
              <a:rPr sz="2000" b="0" spc="2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location,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and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social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links.</a:t>
            </a:r>
          </a:p>
          <a:p>
            <a:pPr marL="444500" marR="604520">
              <a:lnSpc>
                <a:spcPct val="199900"/>
              </a:lnSpc>
              <a:spcBef>
                <a:spcPts val="40"/>
              </a:spcBef>
            </a:pPr>
            <a:r>
              <a:rPr sz="2000" dirty="0"/>
              <a:t>About</a:t>
            </a:r>
            <a:r>
              <a:rPr sz="2000" spc="-40" dirty="0"/>
              <a:t> </a:t>
            </a:r>
            <a:r>
              <a:rPr sz="2000" dirty="0"/>
              <a:t>Section</a:t>
            </a:r>
            <a:r>
              <a:rPr sz="2000" spc="-30" dirty="0"/>
              <a:t> </a:t>
            </a:r>
            <a:r>
              <a:rPr sz="2000" b="0" dirty="0">
                <a:latin typeface="Calibri"/>
                <a:cs typeface="Calibri"/>
              </a:rPr>
              <a:t>–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Overview</a:t>
            </a:r>
            <a:r>
              <a:rPr sz="2000" b="0" spc="-1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of</a:t>
            </a:r>
            <a:r>
              <a:rPr sz="2000" b="0" spc="-10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education</a:t>
            </a:r>
            <a:r>
              <a:rPr sz="2000" b="0" spc="-5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and</a:t>
            </a:r>
            <a:r>
              <a:rPr sz="2000" b="0" spc="1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career</a:t>
            </a:r>
            <a:r>
              <a:rPr sz="2000" b="0" spc="-3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interests. </a:t>
            </a:r>
            <a:endParaRPr lang="en-US" sz="2000" b="0" spc="-10" dirty="0">
              <a:latin typeface="Calibri"/>
              <a:cs typeface="Calibri"/>
            </a:endParaRPr>
          </a:p>
          <a:p>
            <a:pPr marL="444500" marR="604520">
              <a:lnSpc>
                <a:spcPct val="199900"/>
              </a:lnSpc>
              <a:spcBef>
                <a:spcPts val="40"/>
              </a:spcBef>
            </a:pPr>
            <a:r>
              <a:rPr sz="2000" dirty="0"/>
              <a:t>Skills</a:t>
            </a:r>
            <a:r>
              <a:rPr sz="2000" spc="10" dirty="0"/>
              <a:t> </a:t>
            </a:r>
            <a:r>
              <a:rPr sz="2000" dirty="0"/>
              <a:t>Section</a:t>
            </a:r>
            <a:r>
              <a:rPr sz="2000" spc="15" dirty="0"/>
              <a:t> </a:t>
            </a:r>
            <a:r>
              <a:rPr sz="2000" b="0" dirty="0">
                <a:latin typeface="Calibri"/>
                <a:cs typeface="Calibri"/>
              </a:rPr>
              <a:t>–</a:t>
            </a:r>
            <a:r>
              <a:rPr sz="2000" b="0" spc="-10" dirty="0">
                <a:latin typeface="Calibri"/>
                <a:cs typeface="Calibri"/>
              </a:rPr>
              <a:t> Programming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skills</a:t>
            </a:r>
            <a:r>
              <a:rPr sz="2000" b="0" spc="-7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in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Python,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C++,</a:t>
            </a:r>
            <a:r>
              <a:rPr sz="2000" b="0" spc="3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and</a:t>
            </a:r>
            <a:r>
              <a:rPr sz="2000" b="0" spc="-20" dirty="0">
                <a:latin typeface="Calibri"/>
                <a:cs typeface="Calibri"/>
              </a:rPr>
              <a:t> </a:t>
            </a:r>
            <a:r>
              <a:rPr sz="2000" b="0" spc="-25" dirty="0">
                <a:latin typeface="Calibri"/>
                <a:cs typeface="Calibri"/>
              </a:rPr>
              <a:t>C. </a:t>
            </a:r>
            <a:r>
              <a:rPr sz="2000" dirty="0"/>
              <a:t>Education</a:t>
            </a:r>
            <a:r>
              <a:rPr sz="2000" spc="-20" dirty="0"/>
              <a:t> </a:t>
            </a:r>
            <a:r>
              <a:rPr sz="2000" dirty="0"/>
              <a:t>Section</a:t>
            </a:r>
            <a:r>
              <a:rPr sz="2000" spc="-30" dirty="0"/>
              <a:t> </a:t>
            </a:r>
            <a:r>
              <a:rPr sz="2000" b="0" dirty="0">
                <a:latin typeface="Calibri"/>
                <a:cs typeface="Calibri"/>
              </a:rPr>
              <a:t>–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Academic</a:t>
            </a:r>
            <a:r>
              <a:rPr sz="2000" b="0" spc="-9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details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and</a:t>
            </a:r>
            <a:r>
              <a:rPr sz="2000" b="0" spc="-6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learning</a:t>
            </a:r>
            <a:r>
              <a:rPr sz="2000" b="0" spc="-4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focus.</a:t>
            </a:r>
          </a:p>
          <a:p>
            <a:pPr marL="444500">
              <a:lnSpc>
                <a:spcPct val="100000"/>
              </a:lnSpc>
              <a:spcBef>
                <a:spcPts val="2195"/>
              </a:spcBef>
            </a:pPr>
            <a:r>
              <a:rPr sz="2000" dirty="0"/>
              <a:t>Contact</a:t>
            </a:r>
            <a:r>
              <a:rPr sz="2000" spc="-45" dirty="0"/>
              <a:t> </a:t>
            </a:r>
            <a:r>
              <a:rPr sz="2000" dirty="0"/>
              <a:t>Form</a:t>
            </a:r>
            <a:r>
              <a:rPr sz="2000" spc="-45" dirty="0"/>
              <a:t> </a:t>
            </a:r>
            <a:r>
              <a:rPr sz="2000" b="0" dirty="0">
                <a:latin typeface="Calibri"/>
                <a:cs typeface="Calibri"/>
              </a:rPr>
              <a:t>–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Allows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visitors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to</a:t>
            </a:r>
            <a:r>
              <a:rPr sz="2000" b="0" spc="-6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get</a:t>
            </a:r>
            <a:r>
              <a:rPr sz="2000" b="0" spc="-2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in</a:t>
            </a:r>
            <a:r>
              <a:rPr sz="2000" b="0" spc="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touch</a:t>
            </a:r>
            <a:r>
              <a:rPr sz="2000" b="0" spc="-6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via</a:t>
            </a:r>
            <a:r>
              <a:rPr sz="2000" b="0" spc="-50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email.</a:t>
            </a:r>
          </a:p>
          <a:p>
            <a:pPr marL="444500">
              <a:lnSpc>
                <a:spcPct val="100000"/>
              </a:lnSpc>
              <a:spcBef>
                <a:spcPts val="2120"/>
              </a:spcBef>
            </a:pPr>
            <a:r>
              <a:rPr sz="2000" spc="-10" dirty="0"/>
              <a:t>Responsive</a:t>
            </a:r>
            <a:r>
              <a:rPr sz="2000" spc="-60" dirty="0"/>
              <a:t> </a:t>
            </a:r>
            <a:r>
              <a:rPr sz="2000" dirty="0"/>
              <a:t>Design</a:t>
            </a:r>
            <a:r>
              <a:rPr sz="2000" spc="-60" dirty="0"/>
              <a:t> </a:t>
            </a:r>
            <a:r>
              <a:rPr sz="2000" b="0" dirty="0">
                <a:latin typeface="Calibri"/>
                <a:cs typeface="Calibri"/>
              </a:rPr>
              <a:t>–</a:t>
            </a:r>
            <a:r>
              <a:rPr sz="2000" b="0" spc="-3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Compatible with</a:t>
            </a:r>
            <a:r>
              <a:rPr sz="2000" b="0" spc="20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mobile and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dirty="0">
                <a:latin typeface="Calibri"/>
                <a:cs typeface="Calibri"/>
              </a:rPr>
              <a:t>desktop</a:t>
            </a:r>
            <a:r>
              <a:rPr sz="2000" b="0" spc="-45" dirty="0">
                <a:latin typeface="Calibri"/>
                <a:cs typeface="Calibri"/>
              </a:rPr>
              <a:t> </a:t>
            </a:r>
            <a:r>
              <a:rPr sz="2000" b="0" spc="-10" dirty="0">
                <a:latin typeface="Calibri"/>
                <a:cs typeface="Calibri"/>
              </a:rPr>
              <a:t>devices.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602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PROJECT</a:t>
            </a:r>
            <a:r>
              <a:rPr sz="3950" spc="325" dirty="0"/>
              <a:t> </a:t>
            </a:r>
            <a:r>
              <a:rPr sz="3950" spc="-10" dirty="0"/>
              <a:t>OVERVIEW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130804" y="2434653"/>
            <a:ext cx="525589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indent="-2254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38125" algn="l"/>
              </a:tabLst>
            </a:pPr>
            <a:r>
              <a:rPr sz="1800" b="1" spc="-20" dirty="0">
                <a:latin typeface="Calibri"/>
                <a:cs typeface="Calibri"/>
              </a:rPr>
              <a:t>Technologies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Used</a:t>
            </a:r>
            <a:r>
              <a:rPr sz="1800" spc="-2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HTML5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 marR="114300">
              <a:lnSpc>
                <a:spcPct val="100800"/>
              </a:lnSpc>
            </a:pPr>
            <a:r>
              <a:rPr sz="1800" b="1" dirty="0">
                <a:latin typeface="Calibri"/>
                <a:cs typeface="Calibri"/>
              </a:rPr>
              <a:t>CSS3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Styling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layout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design.Font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Awesome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Icons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enhancement.</a:t>
            </a:r>
            <a:endParaRPr sz="1800">
              <a:latin typeface="Calibri"/>
              <a:cs typeface="Calibri"/>
            </a:endParaRPr>
          </a:p>
          <a:p>
            <a:pPr marL="12700" marR="176530">
              <a:lnSpc>
                <a:spcPts val="2100"/>
              </a:lnSpc>
              <a:spcBef>
                <a:spcPts val="140"/>
              </a:spcBef>
            </a:pPr>
            <a:r>
              <a:rPr sz="1800" b="1" spc="-10" dirty="0">
                <a:latin typeface="Calibri"/>
                <a:cs typeface="Calibri"/>
              </a:rPr>
              <a:t>JavaScript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features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(toggle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 form).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ct val="100000"/>
              </a:lnSpc>
              <a:spcBef>
                <a:spcPts val="2140"/>
              </a:spcBef>
              <a:buAutoNum type="arabicPeriod" startAt="5"/>
              <a:tabLst>
                <a:tab pos="238125" algn="l"/>
              </a:tabLst>
            </a:pPr>
            <a:r>
              <a:rPr sz="1800" b="1" dirty="0">
                <a:latin typeface="Calibri"/>
                <a:cs typeface="Calibri"/>
              </a:rPr>
              <a:t>Expected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Outcome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0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professional-</a:t>
            </a:r>
            <a:r>
              <a:rPr sz="1800" dirty="0">
                <a:latin typeface="Calibri"/>
                <a:cs typeface="Calibri"/>
              </a:rPr>
              <a:t>looking </a:t>
            </a:r>
            <a:r>
              <a:rPr sz="1800" spc="-10" dirty="0">
                <a:latin typeface="Calibri"/>
                <a:cs typeface="Calibri"/>
              </a:rPr>
              <a:t>personal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portfolio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highlights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academic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career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achievements,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internships,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applications,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professional networking.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3000" y="-116136"/>
            <a:ext cx="10018713" cy="1752599"/>
          </a:xfrm>
          <a:prstGeom prst="rect">
            <a:avLst/>
          </a:prstGeom>
        </p:spPr>
        <p:txBody>
          <a:bodyPr vert="horz" wrap="square" lIns="0" tIns="540067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30"/>
              </a:spcBef>
            </a:pPr>
            <a:r>
              <a:rPr sz="3200" spc="-10" dirty="0"/>
              <a:t>WHO</a:t>
            </a:r>
            <a:r>
              <a:rPr sz="3200" spc="-235" dirty="0"/>
              <a:t> </a:t>
            </a:r>
            <a:r>
              <a:rPr sz="3200" dirty="0"/>
              <a:t>ARE</a:t>
            </a:r>
            <a:r>
              <a:rPr sz="3200" spc="-85" dirty="0"/>
              <a:t> </a:t>
            </a:r>
            <a:r>
              <a:rPr sz="3200" dirty="0"/>
              <a:t>THE</a:t>
            </a:r>
            <a:r>
              <a:rPr sz="3200" spc="-65" dirty="0"/>
              <a:t> </a:t>
            </a:r>
            <a:r>
              <a:rPr sz="3200" dirty="0"/>
              <a:t>END</a:t>
            </a:r>
            <a:r>
              <a:rPr sz="3200" spc="-70" dirty="0"/>
              <a:t> </a:t>
            </a:r>
            <a:r>
              <a:rPr sz="3200" spc="-10" dirty="0"/>
              <a:t>USERS?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0181" y="1747287"/>
            <a:ext cx="5571490" cy="4154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420" indent="-175895">
              <a:lnSpc>
                <a:spcPct val="100000"/>
              </a:lnSpc>
              <a:spcBef>
                <a:spcPts val="100"/>
              </a:spcBef>
              <a:buSzPct val="94444"/>
              <a:buFont typeface="Calibri"/>
              <a:buAutoNum type="arabicPeriod"/>
              <a:tabLst>
                <a:tab pos="185420" algn="l"/>
              </a:tabLst>
            </a:pPr>
            <a:r>
              <a:rPr sz="1800" b="1" dirty="0">
                <a:latin typeface="Calibri"/>
                <a:cs typeface="Calibri"/>
              </a:rPr>
              <a:t>Potential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Employers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Recruiters</a:t>
            </a:r>
            <a:endParaRPr sz="1800" dirty="0">
              <a:latin typeface="Calibri"/>
              <a:cs typeface="Calibri"/>
            </a:endParaRPr>
          </a:p>
          <a:p>
            <a:pPr marL="298450" marR="33655" lvl="1" indent="-286385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45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review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education,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internships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job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opportunities.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238760" indent="-226060">
              <a:lnSpc>
                <a:spcPts val="2130"/>
              </a:lnSpc>
              <a:buFont typeface="Calibri"/>
              <a:buAutoNum type="arabicPeriod" startAt="2"/>
              <a:tabLst>
                <a:tab pos="238760" algn="l"/>
              </a:tabLst>
            </a:pPr>
            <a:r>
              <a:rPr sz="1800" b="1" dirty="0">
                <a:latin typeface="Calibri"/>
                <a:cs typeface="Calibri"/>
              </a:rPr>
              <a:t>College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Faculty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Academic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Evaluators</a:t>
            </a:r>
            <a:endParaRPr sz="1800" dirty="0">
              <a:latin typeface="Calibri"/>
              <a:cs typeface="Calibri"/>
            </a:endParaRPr>
          </a:p>
          <a:p>
            <a:pPr marL="298450" marR="83185" lvl="1" indent="-286385">
              <a:lnSpc>
                <a:spcPts val="2180"/>
              </a:lnSpc>
              <a:spcBef>
                <a:spcPts val="3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45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assess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presentation,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technical knowledge.</a:t>
            </a:r>
            <a:endParaRPr sz="18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115"/>
              </a:spcBef>
              <a:buFont typeface="Calibri"/>
              <a:buAutoNum type="arabicPeriod" startAt="3"/>
              <a:tabLst>
                <a:tab pos="238760" algn="l"/>
              </a:tabLst>
            </a:pPr>
            <a:r>
              <a:rPr sz="1800" b="1" dirty="0">
                <a:latin typeface="Calibri"/>
                <a:cs typeface="Calibri"/>
              </a:rPr>
              <a:t>Peers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Collaborators</a:t>
            </a:r>
            <a:endParaRPr sz="1800" dirty="0">
              <a:latin typeface="Calibri"/>
              <a:cs typeface="Calibri"/>
            </a:endParaRPr>
          </a:p>
          <a:p>
            <a:pPr marL="298450" marR="5080" lvl="1" indent="-286385">
              <a:lnSpc>
                <a:spcPts val="2100"/>
              </a:lnSpc>
              <a:spcBef>
                <a:spcPts val="14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Fellow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students,</a:t>
            </a:r>
            <a:r>
              <a:rPr sz="1800" spc="-10" dirty="0">
                <a:latin typeface="Calibri"/>
                <a:cs typeface="Calibri"/>
              </a:rPr>
              <a:t> developers,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friends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want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collaborate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projects.</a:t>
            </a:r>
            <a:endParaRPr sz="1800" dirty="0">
              <a:latin typeface="Calibri"/>
              <a:cs typeface="Calibri"/>
            </a:endParaRPr>
          </a:p>
          <a:p>
            <a:pPr marL="238760" indent="-226060">
              <a:lnSpc>
                <a:spcPct val="100000"/>
              </a:lnSpc>
              <a:spcBef>
                <a:spcPts val="2135"/>
              </a:spcBef>
              <a:buFont typeface="Calibri"/>
              <a:buAutoNum type="arabicPeriod" startAt="4"/>
              <a:tabLst>
                <a:tab pos="238760" algn="l"/>
              </a:tabLst>
            </a:pPr>
            <a:r>
              <a:rPr sz="1800" b="1" dirty="0">
                <a:latin typeface="Calibri"/>
                <a:cs typeface="Calibri"/>
              </a:rPr>
              <a:t>General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Visitors</a:t>
            </a:r>
            <a:endParaRPr sz="1800" dirty="0">
              <a:latin typeface="Calibri"/>
              <a:cs typeface="Calibri"/>
            </a:endParaRPr>
          </a:p>
          <a:p>
            <a:pPr marL="298450" marR="250190" lvl="1" indent="-286385">
              <a:lnSpc>
                <a:spcPts val="218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Anyone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interested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background, </a:t>
            </a:r>
            <a:r>
              <a:rPr sz="1800" dirty="0">
                <a:latin typeface="Calibri"/>
                <a:cs typeface="Calibri"/>
              </a:rPr>
              <a:t>skills,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academic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journey.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1857375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0600" y="238626"/>
            <a:ext cx="10018713" cy="1752599"/>
          </a:xfrm>
          <a:prstGeom prst="rect">
            <a:avLst/>
          </a:prstGeom>
        </p:spPr>
        <p:txBody>
          <a:bodyPr vert="horz" wrap="square" lIns="0" tIns="509587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5" dirty="0"/>
              <a:t> </a:t>
            </a:r>
            <a:r>
              <a:rPr sz="3600" dirty="0"/>
              <a:t>AND</a:t>
            </a:r>
            <a:r>
              <a:rPr sz="3600" spc="4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76600" y="2143375"/>
            <a:ext cx="3872865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Calibri"/>
                <a:cs typeface="Calibri"/>
              </a:rPr>
              <a:t>Tools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Used</a:t>
            </a:r>
            <a:endParaRPr sz="1800" dirty="0">
              <a:latin typeface="Calibri"/>
              <a:cs typeface="Calibri"/>
            </a:endParaRPr>
          </a:p>
          <a:p>
            <a:pPr marL="12700" marR="30861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latin typeface="Calibri"/>
                <a:cs typeface="Calibri"/>
              </a:rPr>
              <a:t>HTML5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 Structure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content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website.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spcBef>
                <a:spcPts val="35"/>
              </a:spcBef>
            </a:pPr>
            <a:r>
              <a:rPr sz="1800" b="1" dirty="0">
                <a:latin typeface="Calibri"/>
                <a:cs typeface="Calibri"/>
              </a:rPr>
              <a:t>CSS3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Styling, layout,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design. </a:t>
            </a:r>
            <a:r>
              <a:rPr sz="1800" b="1" dirty="0">
                <a:latin typeface="Calibri"/>
                <a:cs typeface="Calibri"/>
              </a:rPr>
              <a:t>Font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Awesome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Icons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navigation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sections.</a:t>
            </a:r>
            <a:endParaRPr sz="1800" dirty="0">
              <a:latin typeface="Calibri"/>
              <a:cs typeface="Calibri"/>
            </a:endParaRPr>
          </a:p>
          <a:p>
            <a:pPr marL="12700" marR="233045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JavaScript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Interactivity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(menu</a:t>
            </a:r>
            <a:r>
              <a:rPr sz="1800" spc="-10" dirty="0">
                <a:latin typeface="Calibri"/>
                <a:cs typeface="Calibri"/>
              </a:rPr>
              <a:t> toggle, </a:t>
            </a:r>
            <a:r>
              <a:rPr sz="1800" dirty="0">
                <a:latin typeface="Calibri"/>
                <a:cs typeface="Calibri"/>
              </a:rPr>
              <a:t>form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handling).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  <a:spcBef>
                <a:spcPts val="20"/>
              </a:spcBef>
            </a:pPr>
            <a:r>
              <a:rPr sz="1800" b="1" dirty="0">
                <a:latin typeface="Calibri"/>
                <a:cs typeface="Calibri"/>
              </a:rPr>
              <a:t>Code </a:t>
            </a:r>
            <a:r>
              <a:rPr sz="1800" b="1" spc="-10" dirty="0">
                <a:latin typeface="Calibri"/>
                <a:cs typeface="Calibri"/>
              </a:rPr>
              <a:t>Editor(codepen/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easy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coder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web)</a:t>
            </a:r>
            <a:r>
              <a:rPr sz="1800" spc="-10" dirty="0">
                <a:latin typeface="Calibri"/>
                <a:cs typeface="Calibri"/>
              </a:rPr>
              <a:t>–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Chrome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code.</a:t>
            </a:r>
            <a:endParaRPr sz="1800" dirty="0">
              <a:latin typeface="Calibri"/>
              <a:cs typeface="Calibri"/>
            </a:endParaRPr>
          </a:p>
          <a:p>
            <a:pPr marL="12700" marR="139700">
              <a:lnSpc>
                <a:spcPct val="100800"/>
              </a:lnSpc>
            </a:pPr>
            <a:r>
              <a:rPr sz="1800" b="1" dirty="0">
                <a:latin typeface="Calibri"/>
                <a:cs typeface="Calibri"/>
              </a:rPr>
              <a:t>Web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Browser(Chrome)</a:t>
            </a:r>
            <a:r>
              <a:rPr sz="1800" spc="-10" dirty="0">
                <a:latin typeface="Calibri"/>
                <a:cs typeface="Calibri"/>
              </a:rPr>
              <a:t>–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testing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running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website.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133</TotalTime>
  <Words>1070</Words>
  <Application>Microsoft Office PowerPoint</Application>
  <PresentationFormat>Widescreen</PresentationFormat>
  <Paragraphs>136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Corbel</vt:lpstr>
      <vt:lpstr>Times New Roman</vt:lpstr>
      <vt:lpstr>Trebuchet MS</vt:lpstr>
      <vt:lpstr>Parallax</vt:lpstr>
      <vt:lpstr>Digital Portfolio</vt:lpstr>
      <vt:lpstr>PROJECT TITLE</vt:lpstr>
      <vt:lpstr>AGENDA</vt:lpstr>
      <vt:lpstr>PROBLEM STATEMENT</vt:lpstr>
      <vt:lpstr>PROJECT OVERVIEW</vt:lpstr>
      <vt:lpstr>PROJECT OVERVIEW</vt:lpstr>
      <vt:lpstr>PROJECT OVERVIEW</vt:lpstr>
      <vt:lpstr>WHO ARE THE END USERS?</vt:lpstr>
      <vt:lpstr>TOOLS AND TECHNIQUES</vt:lpstr>
      <vt:lpstr>TOOLS AND TECHNIQUES</vt:lpstr>
      <vt:lpstr>POTFOLIO DESIGN AND LAYOUT</vt:lpstr>
      <vt:lpstr>PORTFOLIO DESIGN AND LAYOUT</vt:lpstr>
      <vt:lpstr>FEATURES AND FUNCTIONALITY</vt:lpstr>
      <vt:lpstr>FEATURES AND FUNCTIONALITY</vt:lpstr>
      <vt:lpstr>RESULTS AND SCREENSHOTS</vt:lpstr>
      <vt:lpstr> Screenshot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priya vasu</cp:lastModifiedBy>
  <cp:revision>11</cp:revision>
  <dcterms:created xsi:type="dcterms:W3CDTF">2025-09-01T13:58:00Z</dcterms:created>
  <dcterms:modified xsi:type="dcterms:W3CDTF">2025-09-03T12:34:09Z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2025-08-24T00:00:00Z</vt:filetime>
  </property>
  <property fmtid="{D5CDD505-2E9C-101B-9397-08002B2CF9AE}" pid="3" name="LastSaved">
    <vt:filetime>2025-09-01T00:00:00Z</vt:filetime>
  </property>
</Properties>
</file>