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D50F844-5F9E-4EF3-9B7C-19ED28DE47EE}">
  <a:tblStyle styleId="{BD50F844-5F9E-4EF3-9B7C-19ED28DE47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Locator/ID Separation Protocol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Traditional and SDN Approach</a:t>
            </a:r>
            <a:endParaRPr sz="1800"/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Ragavi Swarnalatha Raman</a:t>
            </a:r>
            <a:endParaRPr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Srikanth Gopalakrishnan</a:t>
            </a:r>
            <a:endParaRPr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Aparajita Bagchi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96438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 Plan 3-Client Mobility by changing EID</a:t>
            </a:r>
            <a:endParaRPr sz="2400"/>
          </a:p>
        </p:txBody>
      </p:sp>
      <p:graphicFrame>
        <p:nvGraphicFramePr>
          <p:cNvPr id="93" name="Shape 93"/>
          <p:cNvGraphicFramePr/>
          <p:nvPr/>
        </p:nvGraphicFramePr>
        <p:xfrm>
          <a:off x="509650" y="117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{BD50F844-5F9E-4EF3-9B7C-19ED28DE47EE}</a:tableStyleId>
              </a:tblPr>
              <a:tblGrid>
                <a:gridCol w="8085125"/>
              </a:tblGrid>
              <a:tr h="36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Traditional Approach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7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Condition: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•"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Map Server/Map Resolver and tunnel routers are in running state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•"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EID moved to another LISP site (attached to another ETR)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Expected Observation: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•"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New ETR registers new EID-RLOC mapping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•"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Map Request from ITR and updated Map Reply from Resolver to ITR is observed 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•"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LISP tunnelling according to EID-RLOC mapping occurs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•"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Tshark captures at xTR in and out interfaces to observe encap/decap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protocol</a:t>
            </a:r>
            <a:endParaRPr/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706450"/>
            <a:ext cx="8229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Internet uses IP addresses to depict a device’s identity and location in the network.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increase in the internet’s default free zone also leads to the increase in the routing table entries of the core network.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Device mobility causes them to be connected to the nearest network, resulting in TCP connection losses.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LISP separates IP addresses into routable and private addresses (RLOCs and EIDs respectively).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Network layer protocol based on concept of dynamic encap and decap of a packet header.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LISP compatible routers (Ingress and EgressTunnel routers) need to be deployed.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Map Server/Map Resolver maintains EID to RLOC mappings.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583877"/>
            <a:ext cx="80436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Approach - Flow Diagram</a:t>
            </a:r>
            <a:endParaRPr/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38" y="1266675"/>
            <a:ext cx="7342925" cy="52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633352"/>
            <a:ext cx="8261400" cy="6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SDN Flow Diagram</a:t>
            </a: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722425" y="1395350"/>
            <a:ext cx="3631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ICMP Handling :</a:t>
            </a:r>
            <a:endParaRPr b="1" sz="1800"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25" y="1882250"/>
            <a:ext cx="7922550" cy="46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534400"/>
            <a:ext cx="8370000" cy="8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SDN Flow Diagram</a:t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544275" y="1326075"/>
            <a:ext cx="29985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ARP Handler:</a:t>
            </a:r>
            <a:endParaRPr b="1" sz="1800"/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25" y="1830675"/>
            <a:ext cx="7362547" cy="47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87925" y="3954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Topology</a:t>
            </a:r>
            <a:endParaRPr sz="2400"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26500" y="5739750"/>
            <a:ext cx="86175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90500" lvl="0" marL="34290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2134"/>
            <a:ext cx="9144000" cy="39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3493350" y="1217200"/>
            <a:ext cx="2592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METHOD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900119"/>
            <a:ext cx="8004000" cy="5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</a:rPr>
              <a:t>SDN Topology</a:t>
            </a:r>
            <a:endParaRPr b="0" sz="2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7719"/>
            <a:ext cx="8839200" cy="410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4758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Demo Plan 1- Turning the MS/MR off - ping from one EID to at least one EID in each xTR</a:t>
            </a:r>
            <a:endParaRPr sz="2200"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200"/>
              <a:t>		</a:t>
            </a:r>
            <a:endParaRPr sz="2200"/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200"/>
              <a:t>			</a:t>
            </a:r>
            <a:endParaRPr sz="2200"/>
          </a:p>
        </p:txBody>
      </p:sp>
      <p:graphicFrame>
        <p:nvGraphicFramePr>
          <p:cNvPr id="81" name="Shape 81"/>
          <p:cNvGraphicFramePr/>
          <p:nvPr/>
        </p:nvGraphicFramePr>
        <p:xfrm>
          <a:off x="973300" y="1449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{BD50F844-5F9E-4EF3-9B7C-19ED28DE47EE}</a:tableStyleId>
              </a:tblPr>
              <a:tblGrid>
                <a:gridCol w="3622000"/>
                <a:gridCol w="3622000"/>
              </a:tblGrid>
              <a:tr h="376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Traditional Approach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SDN Approach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83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Condition: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Set MS/MR down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Expected Observation: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No map-request/reply between xTRs and MS/MR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Ping between EIDs expected to fail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EIDs does not identify Public Network and vice versa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Tshark captures at xTR in and out interfaces to observe encap/decap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Condition: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Northbound interface to MS/MR application is set down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Expected Observation: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No Packet In messages from OVS to Controller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EIDs does not identify Public Network and vice versa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Tshark captures at OVS switch interfaces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515125" y="471773"/>
            <a:ext cx="8229600" cy="9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 Plan 2- Sending ICMP packets from one EID to another</a:t>
            </a:r>
            <a:endParaRPr sz="2400"/>
          </a:p>
        </p:txBody>
      </p:sp>
      <p:graphicFrame>
        <p:nvGraphicFramePr>
          <p:cNvPr id="87" name="Shape 87"/>
          <p:cNvGraphicFramePr/>
          <p:nvPr/>
        </p:nvGraphicFramePr>
        <p:xfrm>
          <a:off x="998050" y="1301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{BD50F844-5F9E-4EF3-9B7C-19ED28DE47EE}</a:tableStyleId>
              </a:tblPr>
              <a:tblGrid>
                <a:gridCol w="3631875"/>
                <a:gridCol w="3631875"/>
              </a:tblGrid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Traditional Approach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SDN Approach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7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Condition: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Map Server/Map Resolver and tunnel routers are in running state.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Expected Observation: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Map Register, Map Request from ITR and Map Reply from Resolver to ITR is observed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LISP tunnelling according to EID-RLOC mapping occurs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Tshark captures at xTR in and out interfaces to observe encap/decap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Condition: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Map Server/Resolver application with manual EID-RLOC entries in SDN controller and OVS switches are in running state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Expected Observation: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Switch registration and Packet-In request from source OVS  to MS/MR application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ARP Handling and ICMP Handling at the Controller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Source and Destination EIDs changed to OVS public IPs.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ARP Handler at each hop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Tshark captures at OVS switch interfaces to show changed IPs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horiz-center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