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D0244-218D-4A82-AC87-254FDF02283A}" v="1" dt="2025-09-10T07:12:51.392"/>
    <p1510:client id="{D47CDF97-8C19-47F2-8551-B64BBC29ECB5}" v="48" dt="2025-09-10T14:47:46.0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A MANICKAMOORTHI" userId="f15009c9ba6b14a8" providerId="LiveId" clId="{B10ADB7B-BBA9-43D3-9B70-70A8C10839B9}"/>
    <pc:docChg chg="undo redo custSel modSld">
      <pc:chgData name="RISHABA MANICKAMOORTHI" userId="f15009c9ba6b14a8" providerId="LiveId" clId="{B10ADB7B-BBA9-43D3-9B70-70A8C10839B9}" dt="2025-09-10T15:49:51.191" v="700" actId="20577"/>
      <pc:docMkLst>
        <pc:docMk/>
      </pc:docMkLst>
      <pc:sldChg chg="modSp mod">
        <pc:chgData name="RISHABA MANICKAMOORTHI" userId="f15009c9ba6b14a8" providerId="LiveId" clId="{B10ADB7B-BBA9-43D3-9B70-70A8C10839B9}" dt="2025-09-10T15:49:51.191" v="700" actId="20577"/>
        <pc:sldMkLst>
          <pc:docMk/>
          <pc:sldMk cId="0" sldId="256"/>
        </pc:sldMkLst>
        <pc:spChg chg="mod">
          <ac:chgData name="RISHABA MANICKAMOORTHI" userId="f15009c9ba6b14a8" providerId="LiveId" clId="{B10ADB7B-BBA9-43D3-9B70-70A8C10839B9}" dt="2025-09-10T15:49:51.191" v="700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RISHABA MANICKAMOORTHI" userId="f15009c9ba6b14a8" providerId="LiveId" clId="{B10ADB7B-BBA9-43D3-9B70-70A8C10839B9}" dt="2025-09-10T14:31:34.650" v="552" actId="1076"/>
        <pc:sldMkLst>
          <pc:docMk/>
          <pc:sldMk cId="0" sldId="257"/>
        </pc:sldMkLst>
        <pc:spChg chg="mod">
          <ac:chgData name="RISHABA MANICKAMOORTHI" userId="f15009c9ba6b14a8" providerId="LiveId" clId="{B10ADB7B-BBA9-43D3-9B70-70A8C10839B9}" dt="2025-09-10T14:31:34.650" v="552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RISHABA MANICKAMOORTHI" userId="f15009c9ba6b14a8" providerId="LiveId" clId="{B10ADB7B-BBA9-43D3-9B70-70A8C10839B9}" dt="2025-09-10T14:31:09.662" v="546"/>
          <ac:spMkLst>
            <pc:docMk/>
            <pc:sldMk cId="0" sldId="257"/>
            <ac:spMk id="23" creationId="{03115D26-C14F-E407-046F-090625BAF1CC}"/>
          </ac:spMkLst>
        </pc:spChg>
      </pc:sldChg>
      <pc:sldChg chg="addSp delSp modSp mod">
        <pc:chgData name="RISHABA MANICKAMOORTHI" userId="f15009c9ba6b14a8" providerId="LiveId" clId="{B10ADB7B-BBA9-43D3-9B70-70A8C10839B9}" dt="2025-09-10T14:32:23.276" v="555"/>
        <pc:sldMkLst>
          <pc:docMk/>
          <pc:sldMk cId="0" sldId="259"/>
        </pc:sldMkLst>
        <pc:spChg chg="add del mod">
          <ac:chgData name="RISHABA MANICKAMOORTHI" userId="f15009c9ba6b14a8" providerId="LiveId" clId="{B10ADB7B-BBA9-43D3-9B70-70A8C10839B9}" dt="2025-09-10T14:32:23.276" v="555"/>
          <ac:spMkLst>
            <pc:docMk/>
            <pc:sldMk cId="0" sldId="259"/>
            <ac:spMk id="11" creationId="{DF26855C-6E10-F51A-2049-74167EAA5FC0}"/>
          </ac:spMkLst>
        </pc:spChg>
      </pc:sldChg>
      <pc:sldChg chg="modSp mod">
        <pc:chgData name="RISHABA MANICKAMOORTHI" userId="f15009c9ba6b14a8" providerId="LiveId" clId="{B10ADB7B-BBA9-43D3-9B70-70A8C10839B9}" dt="2025-09-10T14:34:00.879" v="562" actId="12"/>
        <pc:sldMkLst>
          <pc:docMk/>
          <pc:sldMk cId="0" sldId="260"/>
        </pc:sldMkLst>
        <pc:spChg chg="mod">
          <ac:chgData name="RISHABA MANICKAMOORTHI" userId="f15009c9ba6b14a8" providerId="LiveId" clId="{B10ADB7B-BBA9-43D3-9B70-70A8C10839B9}" dt="2025-09-10T14:34:00.879" v="562" actId="12"/>
          <ac:spMkLst>
            <pc:docMk/>
            <pc:sldMk cId="0" sldId="260"/>
            <ac:spMk id="11" creationId="{EE750975-400F-0BD0-979E-C72EB2033FDA}"/>
          </ac:spMkLst>
        </pc:spChg>
      </pc:sldChg>
      <pc:sldChg chg="addSp delSp modSp mod">
        <pc:chgData name="RISHABA MANICKAMOORTHI" userId="f15009c9ba6b14a8" providerId="LiveId" clId="{B10ADB7B-BBA9-43D3-9B70-70A8C10839B9}" dt="2025-09-10T14:33:48.332" v="561" actId="12"/>
        <pc:sldMkLst>
          <pc:docMk/>
          <pc:sldMk cId="0" sldId="261"/>
        </pc:sldMkLst>
        <pc:spChg chg="add del">
          <ac:chgData name="RISHABA MANICKAMOORTHI" userId="f15009c9ba6b14a8" providerId="LiveId" clId="{B10ADB7B-BBA9-43D3-9B70-70A8C10839B9}" dt="2025-09-10T10:04:18.832" v="96" actId="478"/>
          <ac:spMkLst>
            <pc:docMk/>
            <pc:sldMk cId="0" sldId="261"/>
            <ac:spMk id="7" creationId="{3DBC5ACB-6878-AD9B-171D-260BDE144C33}"/>
          </ac:spMkLst>
        </pc:spChg>
        <pc:spChg chg="del mod">
          <ac:chgData name="RISHABA MANICKAMOORTHI" userId="f15009c9ba6b14a8" providerId="LiveId" clId="{B10ADB7B-BBA9-43D3-9B70-70A8C10839B9}" dt="2025-09-10T10:04:18.832" v="96" actId="478"/>
          <ac:spMkLst>
            <pc:docMk/>
            <pc:sldMk cId="0" sldId="261"/>
            <ac:spMk id="9" creationId="{299380FF-B614-EBFA-9BEC-4D36483AFB16}"/>
          </ac:spMkLst>
        </pc:spChg>
        <pc:spChg chg="add del mod">
          <ac:chgData name="RISHABA MANICKAMOORTHI" userId="f15009c9ba6b14a8" providerId="LiveId" clId="{B10ADB7B-BBA9-43D3-9B70-70A8C10839B9}" dt="2025-09-10T10:07:55.458" v="112"/>
          <ac:spMkLst>
            <pc:docMk/>
            <pc:sldMk cId="0" sldId="261"/>
            <ac:spMk id="10" creationId="{9BC3B919-8EFA-91F9-4D5E-D566DC644B51}"/>
          </ac:spMkLst>
        </pc:spChg>
        <pc:spChg chg="add del mod">
          <ac:chgData name="RISHABA MANICKAMOORTHI" userId="f15009c9ba6b14a8" providerId="LiveId" clId="{B10ADB7B-BBA9-43D3-9B70-70A8C10839B9}" dt="2025-09-10T14:33:48.332" v="561" actId="12"/>
          <ac:spMkLst>
            <pc:docMk/>
            <pc:sldMk cId="0" sldId="261"/>
            <ac:spMk id="11" creationId="{9B4A4051-4EEF-3FBC-2BC5-24D4696F407B}"/>
          </ac:spMkLst>
        </pc:spChg>
      </pc:sldChg>
      <pc:sldChg chg="addSp delSp modSp mod">
        <pc:chgData name="RISHABA MANICKAMOORTHI" userId="f15009c9ba6b14a8" providerId="LiveId" clId="{B10ADB7B-BBA9-43D3-9B70-70A8C10839B9}" dt="2025-09-10T14:35:28.209" v="578" actId="255"/>
        <pc:sldMkLst>
          <pc:docMk/>
          <pc:sldMk cId="0" sldId="262"/>
        </pc:sldMkLst>
        <pc:spChg chg="add del mod">
          <ac:chgData name="RISHABA MANICKAMOORTHI" userId="f15009c9ba6b14a8" providerId="LiveId" clId="{B10ADB7B-BBA9-43D3-9B70-70A8C10839B9}" dt="2025-09-10T10:13:35.356" v="339" actId="20577"/>
          <ac:spMkLst>
            <pc:docMk/>
            <pc:sldMk cId="0" sldId="262"/>
            <ac:spMk id="8" creationId="{207F690B-05A5-5328-FA28-845EFE661B84}"/>
          </ac:spMkLst>
        </pc:spChg>
        <pc:spChg chg="add del mod">
          <ac:chgData name="RISHABA MANICKAMOORTHI" userId="f15009c9ba6b14a8" providerId="LiveId" clId="{B10ADB7B-BBA9-43D3-9B70-70A8C10839B9}" dt="2025-09-10T10:11:57.443" v="140" actId="47"/>
          <ac:spMkLst>
            <pc:docMk/>
            <pc:sldMk cId="0" sldId="262"/>
            <ac:spMk id="10" creationId="{BAD70019-5FBF-01EE-1B9E-3E79E3F8FAE1}"/>
          </ac:spMkLst>
        </pc:spChg>
        <pc:spChg chg="add del mod">
          <ac:chgData name="RISHABA MANICKAMOORTHI" userId="f15009c9ba6b14a8" providerId="LiveId" clId="{B10ADB7B-BBA9-43D3-9B70-70A8C10839B9}" dt="2025-09-10T10:13:39.976" v="342" actId="478"/>
          <ac:spMkLst>
            <pc:docMk/>
            <pc:sldMk cId="0" sldId="262"/>
            <ac:spMk id="11" creationId="{2882EABA-F68F-30CB-EC9C-3EBA2AC6E032}"/>
          </ac:spMkLst>
        </pc:spChg>
        <pc:spChg chg="add del mod">
          <ac:chgData name="RISHABA MANICKAMOORTHI" userId="f15009c9ba6b14a8" providerId="LiveId" clId="{B10ADB7B-BBA9-43D3-9B70-70A8C10839B9}" dt="2025-09-10T10:22:38.113" v="506" actId="478"/>
          <ac:spMkLst>
            <pc:docMk/>
            <pc:sldMk cId="0" sldId="262"/>
            <ac:spMk id="13" creationId="{3AF547DD-30AE-0D23-D064-F3F3973BE4D9}"/>
          </ac:spMkLst>
        </pc:spChg>
        <pc:spChg chg="add mod">
          <ac:chgData name="RISHABA MANICKAMOORTHI" userId="f15009c9ba6b14a8" providerId="LiveId" clId="{B10ADB7B-BBA9-43D3-9B70-70A8C10839B9}" dt="2025-09-10T10:13:15.215" v="331" actId="20578"/>
          <ac:spMkLst>
            <pc:docMk/>
            <pc:sldMk cId="0" sldId="262"/>
            <ac:spMk id="14" creationId="{AA6F70E7-18AD-6104-6487-C6433207AB00}"/>
          </ac:spMkLst>
        </pc:spChg>
        <pc:spChg chg="add del mod">
          <ac:chgData name="RISHABA MANICKAMOORTHI" userId="f15009c9ba6b14a8" providerId="LiveId" clId="{B10ADB7B-BBA9-43D3-9B70-70A8C10839B9}" dt="2025-09-10T10:14:26.418" v="482" actId="20577"/>
          <ac:spMkLst>
            <pc:docMk/>
            <pc:sldMk cId="0" sldId="262"/>
            <ac:spMk id="15" creationId="{2D18E0C1-8A5B-5BE7-9884-8046725F4AC1}"/>
          </ac:spMkLst>
        </pc:spChg>
        <pc:spChg chg="add del mod">
          <ac:chgData name="RISHABA MANICKAMOORTHI" userId="f15009c9ba6b14a8" providerId="LiveId" clId="{B10ADB7B-BBA9-43D3-9B70-70A8C10839B9}" dt="2025-09-10T10:23:58.654" v="515"/>
          <ac:spMkLst>
            <pc:docMk/>
            <pc:sldMk cId="0" sldId="262"/>
            <ac:spMk id="16" creationId="{D1B48157-DE3C-D37D-2A86-4EA3941F5A51}"/>
          </ac:spMkLst>
        </pc:spChg>
        <pc:spChg chg="add del mod">
          <ac:chgData name="RISHABA MANICKAMOORTHI" userId="f15009c9ba6b14a8" providerId="LiveId" clId="{B10ADB7B-BBA9-43D3-9B70-70A8C10839B9}" dt="2025-09-10T14:35:28.209" v="578" actId="255"/>
          <ac:spMkLst>
            <pc:docMk/>
            <pc:sldMk cId="0" sldId="262"/>
            <ac:spMk id="18" creationId="{593F37B7-FD2E-FAD4-1533-CCEF87D44AAE}"/>
          </ac:spMkLst>
        </pc:spChg>
        <pc:spChg chg="add del mod">
          <ac:chgData name="RISHABA MANICKAMOORTHI" userId="f15009c9ba6b14a8" providerId="LiveId" clId="{B10ADB7B-BBA9-43D3-9B70-70A8C10839B9}" dt="2025-09-10T14:34:26.483" v="568" actId="478"/>
          <ac:spMkLst>
            <pc:docMk/>
            <pc:sldMk cId="0" sldId="262"/>
            <ac:spMk id="20" creationId="{930F384B-4A2B-EA1F-C3E1-0124CE33CADE}"/>
          </ac:spMkLst>
        </pc:spChg>
        <pc:spChg chg="add del mod">
          <ac:chgData name="RISHABA MANICKAMOORTHI" userId="f15009c9ba6b14a8" providerId="LiveId" clId="{B10ADB7B-BBA9-43D3-9B70-70A8C10839B9}" dt="2025-09-10T14:34:11.284" v="564" actId="478"/>
          <ac:spMkLst>
            <pc:docMk/>
            <pc:sldMk cId="0" sldId="262"/>
            <ac:spMk id="22" creationId="{18FD92C9-748F-EBC5-F8DA-1DE979E08635}"/>
          </ac:spMkLst>
        </pc:spChg>
        <pc:spChg chg="add del mod">
          <ac:chgData name="RISHABA MANICKAMOORTHI" userId="f15009c9ba6b14a8" providerId="LiveId" clId="{B10ADB7B-BBA9-43D3-9B70-70A8C10839B9}" dt="2025-09-10T14:34:26.513" v="570"/>
          <ac:spMkLst>
            <pc:docMk/>
            <pc:sldMk cId="0" sldId="262"/>
            <ac:spMk id="24" creationId="{DC0AD47C-DAF7-7E54-944D-E13586AD9B63}"/>
          </ac:spMkLst>
        </pc:spChg>
      </pc:sldChg>
      <pc:sldChg chg="addSp delSp modSp mod">
        <pc:chgData name="RISHABA MANICKAMOORTHI" userId="f15009c9ba6b14a8" providerId="LiveId" clId="{B10ADB7B-BBA9-43D3-9B70-70A8C10839B9}" dt="2025-09-10T14:48:00.921" v="685" actId="962"/>
        <pc:sldMkLst>
          <pc:docMk/>
          <pc:sldMk cId="0" sldId="263"/>
        </pc:sldMkLst>
        <pc:spChg chg="mod">
          <ac:chgData name="RISHABA MANICKAMOORTHI" userId="f15009c9ba6b14a8" providerId="LiveId" clId="{B10ADB7B-BBA9-43D3-9B70-70A8C10839B9}" dt="2025-09-10T14:37:33.455" v="588" actId="255"/>
          <ac:spMkLst>
            <pc:docMk/>
            <pc:sldMk cId="0" sldId="263"/>
            <ac:spMk id="11" creationId="{8C399545-7C68-B45F-904A-8A2B8E24AB81}"/>
          </ac:spMkLst>
        </pc:spChg>
        <pc:picChg chg="del">
          <ac:chgData name="RISHABA MANICKAMOORTHI" userId="f15009c9ba6b14a8" providerId="LiveId" clId="{B10ADB7B-BBA9-43D3-9B70-70A8C10839B9}" dt="2025-09-10T14:37:37.989" v="589" actId="478"/>
          <ac:picMkLst>
            <pc:docMk/>
            <pc:sldMk cId="0" sldId="263"/>
            <ac:picMk id="12" creationId="{509542C7-0381-61B7-0059-8DF39633045E}"/>
          </ac:picMkLst>
        </pc:picChg>
        <pc:picChg chg="add mod">
          <ac:chgData name="RISHABA MANICKAMOORTHI" userId="f15009c9ba6b14a8" providerId="LiveId" clId="{B10ADB7B-BBA9-43D3-9B70-70A8C10839B9}" dt="2025-09-10T14:47:21.750" v="676" actId="1076"/>
          <ac:picMkLst>
            <pc:docMk/>
            <pc:sldMk cId="0" sldId="263"/>
            <ac:picMk id="13" creationId="{B0A8F269-8EE2-7EF9-1184-BA85B57E2120}"/>
          </ac:picMkLst>
        </pc:picChg>
        <pc:picChg chg="del">
          <ac:chgData name="RISHABA MANICKAMOORTHI" userId="f15009c9ba6b14a8" providerId="LiveId" clId="{B10ADB7B-BBA9-43D3-9B70-70A8C10839B9}" dt="2025-09-10T14:37:42.145" v="591" actId="478"/>
          <ac:picMkLst>
            <pc:docMk/>
            <pc:sldMk cId="0" sldId="263"/>
            <ac:picMk id="14" creationId="{21BC90FD-B792-E2EE-57AF-73AB6E736175}"/>
          </ac:picMkLst>
        </pc:picChg>
        <pc:picChg chg="del">
          <ac:chgData name="RISHABA MANICKAMOORTHI" userId="f15009c9ba6b14a8" providerId="LiveId" clId="{B10ADB7B-BBA9-43D3-9B70-70A8C10839B9}" dt="2025-09-10T14:37:40.400" v="590" actId="478"/>
          <ac:picMkLst>
            <pc:docMk/>
            <pc:sldMk cId="0" sldId="263"/>
            <ac:picMk id="16" creationId="{36722A26-E39E-F7D3-D0BA-92298B98B5DD}"/>
          </ac:picMkLst>
        </pc:picChg>
        <pc:picChg chg="add mod">
          <ac:chgData name="RISHABA MANICKAMOORTHI" userId="f15009c9ba6b14a8" providerId="LiveId" clId="{B10ADB7B-BBA9-43D3-9B70-70A8C10839B9}" dt="2025-09-10T14:47:24.838" v="677" actId="1076"/>
          <ac:picMkLst>
            <pc:docMk/>
            <pc:sldMk cId="0" sldId="263"/>
            <ac:picMk id="17" creationId="{B027BABE-BB99-DCC4-3E5D-61C906C1E789}"/>
          </ac:picMkLst>
        </pc:picChg>
        <pc:picChg chg="add mod">
          <ac:chgData name="RISHABA MANICKAMOORTHI" userId="f15009c9ba6b14a8" providerId="LiveId" clId="{B10ADB7B-BBA9-43D3-9B70-70A8C10839B9}" dt="2025-09-10T14:48:00.921" v="685" actId="962"/>
          <ac:picMkLst>
            <pc:docMk/>
            <pc:sldMk cId="0" sldId="263"/>
            <ac:picMk id="19" creationId="{2F05F043-F325-AAE6-BFC4-91BFC8F2C8FF}"/>
          </ac:picMkLst>
        </pc:picChg>
      </pc:sldChg>
      <pc:sldChg chg="modSp mod">
        <pc:chgData name="RISHABA MANICKAMOORTHI" userId="f15009c9ba6b14a8" providerId="LiveId" clId="{B10ADB7B-BBA9-43D3-9B70-70A8C10839B9}" dt="2025-09-10T14:36:08.002" v="581" actId="12"/>
        <pc:sldMkLst>
          <pc:docMk/>
          <pc:sldMk cId="0" sldId="264"/>
        </pc:sldMkLst>
        <pc:spChg chg="mod">
          <ac:chgData name="RISHABA MANICKAMOORTHI" userId="f15009c9ba6b14a8" providerId="LiveId" clId="{B10ADB7B-BBA9-43D3-9B70-70A8C10839B9}" dt="2025-09-10T14:36:08.002" v="581" actId="12"/>
          <ac:spMkLst>
            <pc:docMk/>
            <pc:sldMk cId="0" sldId="264"/>
            <ac:spMk id="3" creationId="{F32F05C0-AB4A-B028-A8A1-26D37B297690}"/>
          </ac:spMkLst>
        </pc:spChg>
      </pc:sldChg>
      <pc:sldChg chg="modSp mod">
        <pc:chgData name="RISHABA MANICKAMOORTHI" userId="f15009c9ba6b14a8" providerId="LiveId" clId="{B10ADB7B-BBA9-43D3-9B70-70A8C10839B9}" dt="2025-09-10T14:38:19.572" v="595" actId="12"/>
        <pc:sldMkLst>
          <pc:docMk/>
          <pc:sldMk cId="0" sldId="265"/>
        </pc:sldMkLst>
        <pc:spChg chg="mod">
          <ac:chgData name="RISHABA MANICKAMOORTHI" userId="f15009c9ba6b14a8" providerId="LiveId" clId="{B10ADB7B-BBA9-43D3-9B70-70A8C10839B9}" dt="2025-09-10T14:38:19.572" v="595" actId="12"/>
          <ac:spMkLst>
            <pc:docMk/>
            <pc:sldMk cId="0" sldId="265"/>
            <ac:spMk id="8" creationId="{A58B8C03-EA6F-B2F0-5275-9E4D1386AD1B}"/>
          </ac:spMkLst>
        </pc:spChg>
      </pc:sldChg>
      <pc:sldChg chg="modSp mod">
        <pc:chgData name="RISHABA MANICKAMOORTHI" userId="f15009c9ba6b14a8" providerId="LiveId" clId="{B10ADB7B-BBA9-43D3-9B70-70A8C10839B9}" dt="2025-09-10T14:36:47.110" v="584" actId="12"/>
        <pc:sldMkLst>
          <pc:docMk/>
          <pc:sldMk cId="2720660618" sldId="269"/>
        </pc:sldMkLst>
        <pc:spChg chg="mod">
          <ac:chgData name="RISHABA MANICKAMOORTHI" userId="f15009c9ba6b14a8" providerId="LiveId" clId="{B10ADB7B-BBA9-43D3-9B70-70A8C10839B9}" dt="2025-09-10T14:36:47.110" v="584" actId="12"/>
          <ac:spMkLst>
            <pc:docMk/>
            <pc:sldMk cId="2720660618" sldId="269"/>
            <ac:spMk id="4" creationId="{9D2F5910-6064-6374-6F66-EB443B3632BD}"/>
          </ac:spMkLst>
        </pc:spChg>
      </pc:sldChg>
      <pc:sldChg chg="addSp delSp modSp mod">
        <pc:chgData name="RISHABA MANICKAMOORTHI" userId="f15009c9ba6b14a8" providerId="LiveId" clId="{B10ADB7B-BBA9-43D3-9B70-70A8C10839B9}" dt="2025-09-10T14:39:23.322" v="657"/>
        <pc:sldMkLst>
          <pc:docMk/>
          <pc:sldMk cId="2291558147" sldId="270"/>
        </pc:sldMkLst>
        <pc:spChg chg="add del mod">
          <ac:chgData name="RISHABA MANICKAMOORTHI" userId="f15009c9ba6b14a8" providerId="LiveId" clId="{B10ADB7B-BBA9-43D3-9B70-70A8C10839B9}" dt="2025-09-10T14:39:23.322" v="657"/>
          <ac:spMkLst>
            <pc:docMk/>
            <pc:sldMk cId="2291558147" sldId="270"/>
            <ac:spMk id="4" creationId="{707A878B-318F-BCE9-E8E5-567914FCEB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NAME:RAGAVI L</a:t>
            </a:r>
          </a:p>
          <a:p>
            <a:r>
              <a:rPr lang="en-US" sz="2400" dirty="0"/>
              <a:t>REGISTER NO AND NMID: 2428C0503 AND</a:t>
            </a:r>
          </a:p>
          <a:p>
            <a:r>
              <a:rPr lang="en-US" sz="2400" dirty="0"/>
              <a:t>238896227988553911449327568AF455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AI&amp;ML</a:t>
            </a:r>
          </a:p>
          <a:p>
            <a:r>
              <a:rPr lang="en-US" sz="2400" dirty="0"/>
              <a:t>COLLEGE: KPR College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99545-7C68-B45F-904A-8A2B8E24AB81}"/>
              </a:ext>
            </a:extLst>
          </p:cNvPr>
          <p:cNvSpPr txBox="1"/>
          <p:nvPr/>
        </p:nvSpPr>
        <p:spPr>
          <a:xfrm>
            <a:off x="739775" y="1325634"/>
            <a:ext cx="5661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Portfolio successfully displays </a:t>
            </a:r>
            <a:r>
              <a:rPr lang="en-US" sz="2000" b="1" dirty="0"/>
              <a:t>animated loops, walk cycles, and illustrations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Provides smooth navigation with filters and preview modal.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Positive feedback from peers and test users on usability and design.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13" name="Picture 12" descr="A close up of a sign">
            <a:extLst>
              <a:ext uri="{FF2B5EF4-FFF2-40B4-BE49-F238E27FC236}">
                <a16:creationId xmlns:a16="http://schemas.microsoft.com/office/drawing/2014/main" id="{B0A8F269-8EE2-7EF9-1184-BA85B57E2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78" y="4142095"/>
            <a:ext cx="3384342" cy="2150615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27BABE-BB99-DCC4-3E5D-61C906C1E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74" y="3952155"/>
            <a:ext cx="5754329" cy="2507453"/>
          </a:xfrm>
          <a:prstGeom prst="rect">
            <a:avLst/>
          </a:prstGeom>
        </p:spPr>
      </p:pic>
      <p:pic>
        <p:nvPicPr>
          <p:cNvPr id="19" name="Picture 18" descr="A screenshot of a computer">
            <a:extLst>
              <a:ext uri="{FF2B5EF4-FFF2-40B4-BE49-F238E27FC236}">
                <a16:creationId xmlns:a16="http://schemas.microsoft.com/office/drawing/2014/main" id="{2F05F043-F325-AAE6-BFC4-91BFC8F2C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88024"/>
            <a:ext cx="5118100" cy="23533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B8C03-EA6F-B2F0-5275-9E4D1386AD1B}"/>
              </a:ext>
            </a:extLst>
          </p:cNvPr>
          <p:cNvSpPr txBox="1"/>
          <p:nvPr/>
        </p:nvSpPr>
        <p:spPr>
          <a:xfrm>
            <a:off x="755332" y="2666999"/>
            <a:ext cx="81769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portfolio effectively bridges the gap between creative talent and visibility. By combining animations and illustrations in an interactive web format, it becomes a professional tool to showcase skills, attract clients, and secure opportunities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4886C-FFA6-3976-EB59-ECD9BDF12B53}"/>
              </a:ext>
            </a:extLst>
          </p:cNvPr>
          <p:cNvSpPr txBox="1"/>
          <p:nvPr/>
        </p:nvSpPr>
        <p:spPr>
          <a:xfrm>
            <a:off x="1143000" y="6858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GITHUB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86684-646A-7FE2-FDB8-C473EE58600A}"/>
              </a:ext>
            </a:extLst>
          </p:cNvPr>
          <p:cNvSpPr txBox="1"/>
          <p:nvPr/>
        </p:nvSpPr>
        <p:spPr>
          <a:xfrm>
            <a:off x="2133600" y="2133600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Portfolio Repository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A878B-318F-BCE9-E8E5-567914FCEB10}"/>
              </a:ext>
            </a:extLst>
          </p:cNvPr>
          <p:cNvSpPr txBox="1"/>
          <p:nvPr/>
        </p:nvSpPr>
        <p:spPr>
          <a:xfrm>
            <a:off x="2286000" y="2743200"/>
            <a:ext cx="776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https://github.com/ragavilakshmanan31-debug/Animator-illustrator-portfolio.git</a:t>
            </a:r>
          </a:p>
        </p:txBody>
      </p:sp>
    </p:spTree>
    <p:extLst>
      <p:ext uri="{BB962C8B-B14F-4D97-AF65-F5344CB8AC3E}">
        <p14:creationId xmlns:p14="http://schemas.microsoft.com/office/powerpoint/2010/main" val="22915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33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15D26-C14F-E407-046F-090625BAF1CC}"/>
              </a:ext>
            </a:extLst>
          </p:cNvPr>
          <p:cNvSpPr txBox="1"/>
          <p:nvPr/>
        </p:nvSpPr>
        <p:spPr>
          <a:xfrm>
            <a:off x="2292298" y="2741592"/>
            <a:ext cx="70939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Animator/Illustrator Portfolio </a:t>
            </a:r>
            <a:endParaRPr lang="en-IN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6855C-6E10-F51A-2049-74167EAA5FC0}"/>
              </a:ext>
            </a:extLst>
          </p:cNvPr>
          <p:cNvSpPr txBox="1"/>
          <p:nvPr/>
        </p:nvSpPr>
        <p:spPr>
          <a:xfrm>
            <a:off x="902569" y="1997839"/>
            <a:ext cx="55667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Many animators and illustrators struggle to showcase their creative work in a professional and engaging way. Traditional resumes or static portfolios fail to highlight dynamic animations, interactive elements, and storytelling abilities. This creates a gap between talent and opportunities in the creative industry.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50975-400F-0BD0-979E-C72EB2033FDA}"/>
              </a:ext>
            </a:extLst>
          </p:cNvPr>
          <p:cNvSpPr txBox="1"/>
          <p:nvPr/>
        </p:nvSpPr>
        <p:spPr>
          <a:xfrm>
            <a:off x="1066800" y="2138922"/>
            <a:ext cx="81607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Develop an </a:t>
            </a:r>
            <a:r>
              <a:rPr lang="en-US" sz="2400" b="1" dirty="0"/>
              <a:t>online portfolio website</a:t>
            </a:r>
            <a:r>
              <a:rPr lang="en-US" sz="2400" dirty="0"/>
              <a:t> specifically tailored for animators and illustrators.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Highlight both </a:t>
            </a:r>
            <a:r>
              <a:rPr lang="en-US" sz="2400" b="1" dirty="0"/>
              <a:t>static illustrations</a:t>
            </a:r>
            <a:r>
              <a:rPr lang="en-US" sz="2400" dirty="0"/>
              <a:t> and </a:t>
            </a:r>
            <a:r>
              <a:rPr lang="en-US" sz="2400" b="1" dirty="0"/>
              <a:t>animated projects</a:t>
            </a:r>
            <a:r>
              <a:rPr lang="en-US" sz="2400" dirty="0"/>
              <a:t> in an interactive and visually appealing layout.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Provide features like filtering (Animation/Illustration), lightbox previews, and contact options.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Ensure responsiveness so the portfolio works seamlessly across devices.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4A4051-4EEF-3FBC-2BC5-24D4696F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32" y="1659286"/>
            <a:ext cx="63150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Recruiters, studios, and agencies seeking animators/illustrators.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Clients looking for freelance animation and illustration services.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Students and peers in creative industries exploring reference portfolios.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70019-5FBF-01EE-1B9E-3E79E3F8FAE1}"/>
              </a:ext>
            </a:extLst>
          </p:cNvPr>
          <p:cNvSpPr txBox="1"/>
          <p:nvPr/>
        </p:nvSpPr>
        <p:spPr>
          <a:xfrm>
            <a:off x="3097776" y="1585079"/>
            <a:ext cx="6255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07F690B-05A5-5328-FA28-845EFE66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3F37B7-FD2E-FAD4-1533-CCEF87D44AAE}"/>
              </a:ext>
            </a:extLst>
          </p:cNvPr>
          <p:cNvSpPr txBox="1"/>
          <p:nvPr/>
        </p:nvSpPr>
        <p:spPr>
          <a:xfrm>
            <a:off x="3069201" y="2827496"/>
            <a:ext cx="605359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/>
              <a:t>Frontend:</a:t>
            </a:r>
            <a:r>
              <a:rPr lang="en-IN" sz="2000" dirty="0"/>
              <a:t> HTML, CSS, JavaScript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/>
              <a:t>Design Tools:</a:t>
            </a:r>
            <a:r>
              <a:rPr lang="en-IN" sz="2000" dirty="0"/>
              <a:t> Adobe After Effects, Toon Boom, Procreate, Photoshop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/>
              <a:t>Deployment:</a:t>
            </a:r>
            <a:r>
              <a:rPr lang="en-IN" sz="2000" dirty="0"/>
              <a:t> GitHub Pages / Netlify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/>
              <a:t>Version Control:</a:t>
            </a:r>
            <a:r>
              <a:rPr lang="en-IN" sz="2000" dirty="0"/>
              <a:t> Git &amp; GitHub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F05C0-AB4A-B028-A8A1-26D37B297690}"/>
              </a:ext>
            </a:extLst>
          </p:cNvPr>
          <p:cNvSpPr txBox="1"/>
          <p:nvPr/>
        </p:nvSpPr>
        <p:spPr>
          <a:xfrm>
            <a:off x="1524000" y="1740991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Clean </a:t>
            </a:r>
            <a:r>
              <a:rPr lang="en-US" sz="2400" b="1" dirty="0"/>
              <a:t>landing page</a:t>
            </a:r>
            <a:r>
              <a:rPr lang="en-US" sz="2400" dirty="0"/>
              <a:t> with an animated preview/hero section.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Grid-style gallery</a:t>
            </a:r>
            <a:r>
              <a:rPr lang="en-US" sz="2400" dirty="0"/>
              <a:t> for projects with filter options (Animation, Illustration).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Lightbox/modal</a:t>
            </a:r>
            <a:r>
              <a:rPr lang="en-US" sz="2400" dirty="0"/>
              <a:t> for viewing full-size works or videos.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About section</a:t>
            </a:r>
            <a:r>
              <a:rPr lang="en-US" sz="2400" dirty="0"/>
              <a:t> describing skills and tools.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Contact form</a:t>
            </a:r>
            <a:r>
              <a:rPr lang="en-US" sz="2400" dirty="0"/>
              <a:t> with email integration.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F5910-6064-6374-6F66-EB443B3632BD}"/>
              </a:ext>
            </a:extLst>
          </p:cNvPr>
          <p:cNvSpPr txBox="1"/>
          <p:nvPr/>
        </p:nvSpPr>
        <p:spPr>
          <a:xfrm>
            <a:off x="1447800" y="2133600"/>
            <a:ext cx="7703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Interactive </a:t>
            </a:r>
            <a:r>
              <a:rPr lang="en-IN" sz="2400" b="1" dirty="0"/>
              <a:t>project filtering</a:t>
            </a:r>
            <a:r>
              <a:rPr lang="en-IN" sz="2400" dirty="0"/>
              <a:t> (Animation vs Illustration).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Preview animations</a:t>
            </a:r>
            <a:r>
              <a:rPr lang="en-IN" sz="2400" dirty="0"/>
              <a:t> (GIF/MP4) and static illustrations.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Responsive design</a:t>
            </a:r>
            <a:r>
              <a:rPr lang="en-IN" sz="2400" dirty="0"/>
              <a:t> for mobile, tablet, desktop.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Lightbox view</a:t>
            </a:r>
            <a:r>
              <a:rPr lang="en-IN" sz="2400" dirty="0"/>
              <a:t> for larger previews.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Contact form for easy communication.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440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RISHABA MANICKAMOORTHI</cp:lastModifiedBy>
  <cp:revision>27</cp:revision>
  <dcterms:created xsi:type="dcterms:W3CDTF">2024-03-29T15:07:22Z</dcterms:created>
  <dcterms:modified xsi:type="dcterms:W3CDTF">2025-09-10T15:49:55Z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