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Masters/slideMaster7.xml" ContentType="application/vnd.openxmlformats-officedocument.presentationml.slideMaster+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Masters/slideMaster8.xml" ContentType="application/vnd.openxmlformats-officedocument.presentationml.slideMaster+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Masters/slideMaster9.xml" ContentType="application/vnd.openxmlformats-officedocument.presentationml.slideMaster+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Masters/slideMaster10.xml" ContentType="application/vnd.openxmlformats-officedocument.presentationml.slideMaster+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Masters/slideMaster11.xml" ContentType="application/vnd.openxmlformats-officedocument.presentationml.slideMaster+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notesMasters/notesMaster1.xml" ContentType="application/vnd.openxmlformats-officedocument.presentationml.notesMaster+xml"/>
  <Override PartName="/ppt/theme/theme12.xml" ContentType="application/vnd.openxmlformats-officedocument.theme+xml"/>
  <Override PartName="/ppt/handoutMasters/handoutMaster1.xml" ContentType="application/vnd.openxmlformats-officedocument.presentationml.handoutMaster+xml"/>
  <Override PartName="/ppt/theme/theme1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1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Lst>
  <p:notesMasterIdLst>
    <p:notesMasterId r:id="rId12"/>
  </p:notesMasterIdLst>
  <p:handoutMasterIdLst>
    <p:handoutMasterId r:id="rId13"/>
  </p:handoutMasterIdLst>
  <p:sldIdLst>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Lst>
  <p:sldSz type="screen16x9" cy="6858000" cx="12192000"/>
  <p:notesSz cx="6858000" cy="9144000"/>
  <p:defaultTex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宋体" pitchFamily="2"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maximized" preferSingleView="0">
    <p:restoredLeft sz="15000" autoAdjust="0"/>
    <p:restoredTop sz="94660" autoAdjust="0"/>
  </p:normalViewPr>
  <p:slideViewPr>
    <p:cSldViewPr showGuides="1" snapToGrid="0" snapToObjects="0">
      <p:cViewPr varScale="1">
        <p:scale>
          <a:sx n="92" d="100"/>
          <a:sy n="92" d="100"/>
        </p:scale>
        <p:origin x="-72" y="-105"/>
      </p:cViewPr>
      <p:guideLst>
        <p:guide orient="horz" pos="2160"/>
        <p:guide orient="vert" pos="384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tableStyles" Target="tableStyle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17" name=""/>
        <p:cNvGrpSpPr/>
        <p:nvPr/>
      </p:nvGrpSpPr>
      <p:grpSpPr>
        <a:xfrm rot="0">
          <a:off x="0" y="0"/>
          <a:ext cx="0" cy="0"/>
          <a:chOff x="0" y="0"/>
          <a:chExt cx="0" cy="0"/>
        </a:xfrm>
      </p:grpSpPr>
      <p:sp>
        <p:nvSpPr>
          <p:cNvPr id="1049265"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sz="1200" lang="zh-CN"/>
          </a:p>
        </p:txBody>
      </p:sp>
      <p:sp>
        <p:nvSpPr>
          <p:cNvPr id="1049266" name="日期占位符 2"/>
          <p:cNvSpPr/>
          <p:nvPr>
            <p:ph type="dt" sz="quarter" idx="4294967295"/>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zh-CN"/>
              <a:pPr algn="r" lvl="0"/>
            </a:fld>
            <a:endParaRPr altLang="en-US" sz="1200" lang="zh-CN"/>
          </a:p>
        </p:txBody>
      </p:sp>
      <p:sp>
        <p:nvSpPr>
          <p:cNvPr id="1049267" name="页脚占位符 3"/>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sz="1200" lang="zh-CN"/>
          </a:p>
        </p:txBody>
      </p:sp>
      <p:sp>
        <p:nvSpPr>
          <p:cNvPr id="1049268" name="灯片编号占位符 4"/>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pPr algn="r" lvl="0"/>
            </a:fld>
            <a:endParaRPr altLang="en-US" sz="1200"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316" name=""/>
        <p:cNvGrpSpPr/>
        <p:nvPr/>
      </p:nvGrpSpPr>
      <p:grpSpPr>
        <a:xfrm rot="0">
          <a:off x="0" y="0"/>
          <a:ext cx="0" cy="0"/>
          <a:chOff x="0" y="0"/>
          <a:chExt cx="0" cy="0"/>
        </a:xfrm>
      </p:grpSpPr>
      <p:sp>
        <p:nvSpPr>
          <p:cNvPr id="1049259"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sz="1200" lang="zh-CN">
              <a:ea typeface="Arial" pitchFamily="34" charset="0"/>
            </a:endParaRPr>
          </a:p>
        </p:txBody>
      </p:sp>
      <p:sp>
        <p:nvSpPr>
          <p:cNvPr id="1049260" name="日期占位符 2"/>
          <p:cNvSpPr/>
          <p:nvPr>
            <p:ph type="dt" sz="full" idx="4294967295"/>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zh-CN">
                <a:ea typeface="Arial" pitchFamily="34" charset="0"/>
              </a:rPr>
              <a:pPr algn="r" lvl="0"/>
            </a:fld>
            <a:endParaRPr altLang="en-US" sz="1200" lang="zh-CN">
              <a:ea typeface="Arial" pitchFamily="34" charset="0"/>
            </a:endParaRPr>
          </a:p>
        </p:txBody>
      </p:sp>
      <p:sp>
        <p:nvSpPr>
          <p:cNvPr id="1049261" name="幻灯片图像占位符 3"/>
          <p:cNvSpPr/>
          <p:nvPr>
            <p:ph type="sldImg" sz="full" idx="4294967295"/>
          </p:nvPr>
        </p:nvSpPr>
        <p:spPr>
          <a:xfrm rot="0">
            <a:off x="685800" y="1143000"/>
            <a:ext cx="5486400" cy="3086100"/>
          </a:xfrm>
          <a:prstGeom prst="rect"/>
          <a:noFill/>
          <a:ln w="12700" cap="flat" cmpd="sng">
            <a:solidFill>
              <a:srgbClr val="000000">
                <a:alpha val="100000"/>
              </a:srgbClr>
            </a:solidFill>
            <a:prstDash val="solid"/>
            <a:round/>
          </a:ln>
        </p:spPr>
        <p:txBody>
          <a:bodyPr anchor="t" bIns="45720" lIns="91440" rIns="91440" tIns="45720" vert="horz"/>
          <a:p/>
        </p:txBody>
      </p:sp>
      <p:sp>
        <p:nvSpPr>
          <p:cNvPr id="1049262" name="备注占位符 4"/>
          <p:cNvSpPr/>
          <p:nvPr>
            <p:ph type="body" sz="quarter" idx="4294967295"/>
          </p:nvPr>
        </p:nvSpPr>
        <p:spPr>
          <a:xfrm rot="0">
            <a:off x="685800" y="4400550"/>
            <a:ext cx="5486400" cy="360045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263" name="页脚占位符 5"/>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sz="1200" lang="zh-CN">
              <a:ea typeface="Arial" pitchFamily="34" charset="0"/>
            </a:endParaRPr>
          </a:p>
        </p:txBody>
      </p:sp>
      <p:sp>
        <p:nvSpPr>
          <p:cNvPr id="1049264" name="灯片编号占位符 6"/>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ea typeface="Arial" pitchFamily="34" charset="0"/>
              </a:rPr>
              <a:pPr algn="r" lvl="0"/>
            </a:fld>
            <a:endParaRPr altLang="en-US" sz="1200" lang="zh-CN">
              <a:ea typeface="Arial" pitchFamily="34" charset="0"/>
            </a:endParaRPr>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0"/>
      </a:spcBef>
      <a:spcAft>
        <a:spcPct val="0"/>
      </a:spcAft>
      <a:buFontTx/>
      <a:buNone/>
      <a:defRPr sz="12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2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2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2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200">
        <a:solidFill>
          <a:schemeClr val="dk1"/>
        </a:solidFill>
        <a:latin typeface="Calibri" pitchFamily="34" charset="0"/>
        <a:ea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7" name=""/>
        <p:cNvGrpSpPr/>
        <p:nvPr/>
      </p:nvGrpSpPr>
      <p:grpSpPr>
        <a:xfrm>
          <a:off x="0" y="0"/>
          <a:ext cx="0" cy="0"/>
          <a:chOff x="0" y="0"/>
          <a:chExt cx="0" cy="0"/>
        </a:xfrm>
      </p:grpSpPr>
      <p:sp>
        <p:nvSpPr>
          <p:cNvPr id="1049051"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905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42" name=""/>
        <p:cNvGrpSpPr/>
        <p:nvPr/>
      </p:nvGrpSpPr>
      <p:grpSpPr>
        <a:xfrm>
          <a:off x="0" y="0"/>
          <a:ext cx="0" cy="0"/>
          <a:chOff x="0" y="0"/>
          <a:chExt cx="0" cy="0"/>
        </a:xfrm>
      </p:grpSpPr>
      <p:sp>
        <p:nvSpPr>
          <p:cNvPr id="1049061" name="Title 1"/>
          <p:cNvSpPr>
            <a:spLocks noGrp="1"/>
          </p:cNvSpPr>
          <p:nvPr>
            <p:ph type="title"/>
          </p:nvPr>
        </p:nvSpPr>
        <p:spPr/>
        <p:txBody>
          <a:bodyPr/>
          <a:p>
            <a:r>
              <a:rPr altLang="zh-CN" lang="en-US" smtClean="0"/>
              <a:t>Click to edit Master title style</a:t>
            </a:r>
            <a:endParaRPr altLang="en-US" lang="zh-CN"/>
          </a:p>
        </p:txBody>
      </p:sp>
      <p:sp>
        <p:nvSpPr>
          <p:cNvPr id="104906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64" name=""/>
        <p:cNvGrpSpPr/>
        <p:nvPr/>
      </p:nvGrpSpPr>
      <p:grpSpPr>
        <a:xfrm>
          <a:off x="0" y="0"/>
          <a:ext cx="0" cy="0"/>
          <a:chOff x="0" y="0"/>
          <a:chExt cx="0" cy="0"/>
        </a:xfrm>
      </p:grpSpPr>
      <p:sp>
        <p:nvSpPr>
          <p:cNvPr id="1048848"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84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850"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51"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52"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1" name=""/>
        <p:cNvGrpSpPr/>
        <p:nvPr/>
      </p:nvGrpSpPr>
      <p:grpSpPr>
        <a:xfrm>
          <a:off x="0" y="0"/>
          <a:ext cx="0" cy="0"/>
          <a:chOff x="0" y="0"/>
          <a:chExt cx="0" cy="0"/>
        </a:xfrm>
      </p:grpSpPr>
      <p:sp>
        <p:nvSpPr>
          <p:cNvPr id="1048834" name="Title 1"/>
          <p:cNvSpPr>
            <a:spLocks noGrp="1"/>
          </p:cNvSpPr>
          <p:nvPr>
            <p:ph type="title"/>
          </p:nvPr>
        </p:nvSpPr>
        <p:spPr/>
        <p:txBody>
          <a:bodyPr/>
          <a:p>
            <a:r>
              <a:rPr altLang="zh-CN" lang="en-US" smtClean="0"/>
              <a:t>Click to edit Master title style</a:t>
            </a:r>
            <a:endParaRPr altLang="en-US" lang="zh-CN"/>
          </a:p>
        </p:txBody>
      </p:sp>
      <p:sp>
        <p:nvSpPr>
          <p:cNvPr id="104883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36"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37"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38"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6" name=""/>
        <p:cNvGrpSpPr/>
        <p:nvPr/>
      </p:nvGrpSpPr>
      <p:grpSpPr>
        <a:xfrm>
          <a:off x="0" y="0"/>
          <a:ext cx="0" cy="0"/>
          <a:chOff x="0" y="0"/>
          <a:chExt cx="0" cy="0"/>
        </a:xfrm>
      </p:grpSpPr>
      <p:sp>
        <p:nvSpPr>
          <p:cNvPr id="1048857"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858"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859"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60"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61"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7" name=""/>
        <p:cNvGrpSpPr/>
        <p:nvPr/>
      </p:nvGrpSpPr>
      <p:grpSpPr>
        <a:xfrm>
          <a:off x="0" y="0"/>
          <a:ext cx="0" cy="0"/>
          <a:chOff x="0" y="0"/>
          <a:chExt cx="0" cy="0"/>
        </a:xfrm>
      </p:grpSpPr>
      <p:sp>
        <p:nvSpPr>
          <p:cNvPr id="1048862" name="Title 1"/>
          <p:cNvSpPr>
            <a:spLocks noGrp="1"/>
          </p:cNvSpPr>
          <p:nvPr>
            <p:ph type="title"/>
          </p:nvPr>
        </p:nvSpPr>
        <p:spPr/>
        <p:txBody>
          <a:bodyPr/>
          <a:p>
            <a:r>
              <a:rPr altLang="zh-CN" lang="en-US" smtClean="0"/>
              <a:t>Click to edit Master title style</a:t>
            </a:r>
            <a:endParaRPr altLang="en-US" lang="zh-CN"/>
          </a:p>
        </p:txBody>
      </p:sp>
      <p:sp>
        <p:nvSpPr>
          <p:cNvPr id="1048863"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64"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65"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66"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67"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57" name=""/>
        <p:cNvGrpSpPr/>
        <p:nvPr/>
      </p:nvGrpSpPr>
      <p:grpSpPr>
        <a:xfrm>
          <a:off x="0" y="0"/>
          <a:ext cx="0" cy="0"/>
          <a:chOff x="0" y="0"/>
          <a:chExt cx="0" cy="0"/>
        </a:xfrm>
      </p:grpSpPr>
      <p:sp>
        <p:nvSpPr>
          <p:cNvPr id="1048810"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81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12"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13"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14"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15"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16"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17"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5" name=""/>
        <p:cNvGrpSpPr/>
        <p:nvPr/>
      </p:nvGrpSpPr>
      <p:grpSpPr>
        <a:xfrm>
          <a:off x="0" y="0"/>
          <a:ext cx="0" cy="0"/>
          <a:chOff x="0" y="0"/>
          <a:chExt cx="0" cy="0"/>
        </a:xfrm>
      </p:grpSpPr>
      <p:sp>
        <p:nvSpPr>
          <p:cNvPr id="1048853" name="Title 1"/>
          <p:cNvSpPr>
            <a:spLocks noGrp="1"/>
          </p:cNvSpPr>
          <p:nvPr>
            <p:ph type="title"/>
          </p:nvPr>
        </p:nvSpPr>
        <p:spPr/>
        <p:txBody>
          <a:bodyPr/>
          <a:p>
            <a:r>
              <a:rPr altLang="zh-CN" lang="en-US" smtClean="0"/>
              <a:t>Click to edit Master title style</a:t>
            </a:r>
            <a:endParaRPr altLang="en-US" lang="zh-CN"/>
          </a:p>
        </p:txBody>
      </p:sp>
      <p:sp>
        <p:nvSpPr>
          <p:cNvPr id="1048854"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55"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56"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62" name=""/>
        <p:cNvGrpSpPr/>
        <p:nvPr/>
      </p:nvGrpSpPr>
      <p:grpSpPr>
        <a:xfrm>
          <a:off x="0" y="0"/>
          <a:ext cx="0" cy="0"/>
          <a:chOff x="0" y="0"/>
          <a:chExt cx="0" cy="0"/>
        </a:xfrm>
      </p:grpSpPr>
      <p:sp>
        <p:nvSpPr>
          <p:cNvPr id="1048839"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40"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41"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0" name=""/>
        <p:cNvGrpSpPr/>
        <p:nvPr/>
      </p:nvGrpSpPr>
      <p:grpSpPr>
        <a:xfrm>
          <a:off x="0" y="0"/>
          <a:ext cx="0" cy="0"/>
          <a:chOff x="0" y="0"/>
          <a:chExt cx="0" cy="0"/>
        </a:xfrm>
      </p:grpSpPr>
      <p:sp>
        <p:nvSpPr>
          <p:cNvPr id="1048828"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82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30"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31"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32"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33"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3" name=""/>
        <p:cNvGrpSpPr/>
        <p:nvPr/>
      </p:nvGrpSpPr>
      <p:grpSpPr>
        <a:xfrm>
          <a:off x="0" y="0"/>
          <a:ext cx="0" cy="0"/>
          <a:chOff x="0" y="0"/>
          <a:chExt cx="0" cy="0"/>
        </a:xfrm>
      </p:grpSpPr>
      <p:sp>
        <p:nvSpPr>
          <p:cNvPr id="104884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84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44"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5"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46"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47"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8" name=""/>
        <p:cNvGrpSpPr/>
        <p:nvPr/>
      </p:nvGrpSpPr>
      <p:grpSpPr>
        <a:xfrm>
          <a:off x="0" y="0"/>
          <a:ext cx="0" cy="0"/>
          <a:chOff x="0" y="0"/>
          <a:chExt cx="0" cy="0"/>
        </a:xfrm>
      </p:grpSpPr>
      <p:sp>
        <p:nvSpPr>
          <p:cNvPr id="1048818" name="Title 1"/>
          <p:cNvSpPr>
            <a:spLocks noGrp="1"/>
          </p:cNvSpPr>
          <p:nvPr>
            <p:ph type="title"/>
          </p:nvPr>
        </p:nvSpPr>
        <p:spPr/>
        <p:txBody>
          <a:bodyPr/>
          <a:p>
            <a:r>
              <a:rPr altLang="zh-CN" lang="en-US" smtClean="0"/>
              <a:t>Click to edit Master title style</a:t>
            </a:r>
            <a:endParaRPr altLang="en-US" lang="zh-CN"/>
          </a:p>
        </p:txBody>
      </p:sp>
      <p:sp>
        <p:nvSpPr>
          <p:cNvPr id="104881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20"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21"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22"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39" name=""/>
        <p:cNvGrpSpPr/>
        <p:nvPr/>
      </p:nvGrpSpPr>
      <p:grpSpPr>
        <a:xfrm>
          <a:off x="0" y="0"/>
          <a:ext cx="0" cy="0"/>
          <a:chOff x="0" y="0"/>
          <a:chExt cx="0" cy="0"/>
        </a:xfrm>
      </p:grpSpPr>
      <p:sp>
        <p:nvSpPr>
          <p:cNvPr id="1049054"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9055"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9" name=""/>
        <p:cNvGrpSpPr/>
        <p:nvPr/>
      </p:nvGrpSpPr>
      <p:grpSpPr>
        <a:xfrm>
          <a:off x="0" y="0"/>
          <a:ext cx="0" cy="0"/>
          <a:chOff x="0" y="0"/>
          <a:chExt cx="0" cy="0"/>
        </a:xfrm>
      </p:grpSpPr>
      <p:sp>
        <p:nvSpPr>
          <p:cNvPr id="1048823"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824"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25"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26"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27"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2" name=""/>
        <p:cNvGrpSpPr/>
        <p:nvPr/>
      </p:nvGrpSpPr>
      <p:grpSpPr>
        <a:xfrm>
          <a:off x="0" y="0"/>
          <a:ext cx="0" cy="0"/>
          <a:chOff x="0" y="0"/>
          <a:chExt cx="0" cy="0"/>
        </a:xfrm>
      </p:grpSpPr>
      <p:sp>
        <p:nvSpPr>
          <p:cNvPr id="1048692"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9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94"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95"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96"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3" name=""/>
        <p:cNvGrpSpPr/>
        <p:nvPr/>
      </p:nvGrpSpPr>
      <p:grpSpPr>
        <a:xfrm>
          <a:off x="0" y="0"/>
          <a:ext cx="0" cy="0"/>
          <a:chOff x="0" y="0"/>
          <a:chExt cx="0" cy="0"/>
        </a:xfrm>
      </p:grpSpPr>
      <p:sp>
        <p:nvSpPr>
          <p:cNvPr id="1048697" name="Title 1"/>
          <p:cNvSpPr>
            <a:spLocks noGrp="1"/>
          </p:cNvSpPr>
          <p:nvPr>
            <p:ph type="title"/>
          </p:nvPr>
        </p:nvSpPr>
        <p:spPr/>
        <p:txBody>
          <a:bodyPr/>
          <a:p>
            <a:r>
              <a:rPr altLang="zh-CN" lang="en-US" smtClean="0"/>
              <a:t>Click to edit Master title style</a:t>
            </a:r>
            <a:endParaRPr altLang="en-US" lang="zh-CN"/>
          </a:p>
        </p:txBody>
      </p:sp>
      <p:sp>
        <p:nvSpPr>
          <p:cNvPr id="10486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9"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00"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01"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8" name=""/>
        <p:cNvGrpSpPr/>
        <p:nvPr/>
      </p:nvGrpSpPr>
      <p:grpSpPr>
        <a:xfrm>
          <a:off x="0" y="0"/>
          <a:ext cx="0" cy="0"/>
          <a:chOff x="0" y="0"/>
          <a:chExt cx="0" cy="0"/>
        </a:xfrm>
      </p:grpSpPr>
      <p:sp>
        <p:nvSpPr>
          <p:cNvPr id="1048724"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25"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26"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27"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28"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7" name=""/>
        <p:cNvGrpSpPr/>
        <p:nvPr/>
      </p:nvGrpSpPr>
      <p:grpSpPr>
        <a:xfrm>
          <a:off x="0" y="0"/>
          <a:ext cx="0" cy="0"/>
          <a:chOff x="0" y="0"/>
          <a:chExt cx="0" cy="0"/>
        </a:xfrm>
      </p:grpSpPr>
      <p:sp>
        <p:nvSpPr>
          <p:cNvPr id="1048718" name="Title 1"/>
          <p:cNvSpPr>
            <a:spLocks noGrp="1"/>
          </p:cNvSpPr>
          <p:nvPr>
            <p:ph type="title"/>
          </p:nvPr>
        </p:nvSpPr>
        <p:spPr/>
        <p:txBody>
          <a:bodyPr/>
          <a:p>
            <a:r>
              <a:rPr altLang="zh-CN" lang="en-US" smtClean="0"/>
              <a:t>Click to edit Master title style</a:t>
            </a:r>
            <a:endParaRPr altLang="en-US" lang="zh-CN"/>
          </a:p>
        </p:txBody>
      </p:sp>
      <p:sp>
        <p:nvSpPr>
          <p:cNvPr id="1048719"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0"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1"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22"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23"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9" name=""/>
        <p:cNvGrpSpPr/>
        <p:nvPr/>
      </p:nvGrpSpPr>
      <p:grpSpPr>
        <a:xfrm>
          <a:off x="0" y="0"/>
          <a:ext cx="0" cy="0"/>
          <a:chOff x="0" y="0"/>
          <a:chExt cx="0" cy="0"/>
        </a:xfrm>
      </p:grpSpPr>
      <p:sp>
        <p:nvSpPr>
          <p:cNvPr id="1048729"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3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31"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32"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33"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34"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35"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36"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1" name=""/>
        <p:cNvGrpSpPr/>
        <p:nvPr/>
      </p:nvGrpSpPr>
      <p:grpSpPr>
        <a:xfrm>
          <a:off x="0" y="0"/>
          <a:ext cx="0" cy="0"/>
          <a:chOff x="0" y="0"/>
          <a:chExt cx="0" cy="0"/>
        </a:xfrm>
      </p:grpSpPr>
      <p:sp>
        <p:nvSpPr>
          <p:cNvPr id="1048688" name="Title 1"/>
          <p:cNvSpPr>
            <a:spLocks noGrp="1"/>
          </p:cNvSpPr>
          <p:nvPr>
            <p:ph type="title"/>
          </p:nvPr>
        </p:nvSpPr>
        <p:spPr/>
        <p:txBody>
          <a:bodyPr/>
          <a:p>
            <a:r>
              <a:rPr altLang="zh-CN" lang="en-US" smtClean="0"/>
              <a:t>Click to edit Master title style</a:t>
            </a:r>
            <a:endParaRPr altLang="en-US" lang="zh-CN"/>
          </a:p>
        </p:txBody>
      </p:sp>
      <p:sp>
        <p:nvSpPr>
          <p:cNvPr id="1048689"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90"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91"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1" name=""/>
        <p:cNvGrpSpPr/>
        <p:nvPr/>
      </p:nvGrpSpPr>
      <p:grpSpPr>
        <a:xfrm>
          <a:off x="0" y="0"/>
          <a:ext cx="0" cy="0"/>
          <a:chOff x="0" y="0"/>
          <a:chExt cx="0" cy="0"/>
        </a:xfrm>
      </p:grpSpPr>
      <p:sp>
        <p:nvSpPr>
          <p:cNvPr id="1048743"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44"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45"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0" name=""/>
        <p:cNvGrpSpPr/>
        <p:nvPr/>
      </p:nvGrpSpPr>
      <p:grpSpPr>
        <a:xfrm>
          <a:off x="0" y="0"/>
          <a:ext cx="0" cy="0"/>
          <a:chOff x="0" y="0"/>
          <a:chExt cx="0" cy="0"/>
        </a:xfrm>
      </p:grpSpPr>
      <p:sp>
        <p:nvSpPr>
          <p:cNvPr id="1048737"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3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39"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0"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41"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42"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5" name=""/>
        <p:cNvGrpSpPr/>
        <p:nvPr/>
      </p:nvGrpSpPr>
      <p:grpSpPr>
        <a:xfrm>
          <a:off x="0" y="0"/>
          <a:ext cx="0" cy="0"/>
          <a:chOff x="0" y="0"/>
          <a:chExt cx="0" cy="0"/>
        </a:xfrm>
      </p:grpSpPr>
      <p:sp>
        <p:nvSpPr>
          <p:cNvPr id="1048707"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0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09"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10"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11"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12"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36" name=""/>
        <p:cNvGrpSpPr/>
        <p:nvPr/>
      </p:nvGrpSpPr>
      <p:grpSpPr>
        <a:xfrm>
          <a:off x="0" y="0"/>
          <a:ext cx="0" cy="0"/>
          <a:chOff x="0" y="0"/>
          <a:chExt cx="0" cy="0"/>
        </a:xfrm>
      </p:grpSpPr>
      <p:sp>
        <p:nvSpPr>
          <p:cNvPr id="1048757"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58"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59"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60"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61"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6" name=""/>
        <p:cNvGrpSpPr/>
        <p:nvPr/>
      </p:nvGrpSpPr>
      <p:grpSpPr>
        <a:xfrm>
          <a:off x="0" y="0"/>
          <a:ext cx="0" cy="0"/>
          <a:chOff x="0" y="0"/>
          <a:chExt cx="0" cy="0"/>
        </a:xfrm>
      </p:grpSpPr>
      <p:sp>
        <p:nvSpPr>
          <p:cNvPr id="1048713" name="Title 1"/>
          <p:cNvSpPr>
            <a:spLocks noGrp="1"/>
          </p:cNvSpPr>
          <p:nvPr>
            <p:ph type="title"/>
          </p:nvPr>
        </p:nvSpPr>
        <p:spPr/>
        <p:txBody>
          <a:bodyPr/>
          <a:p>
            <a:r>
              <a:rPr altLang="zh-CN" lang="en-US" smtClean="0"/>
              <a:t>Click to edit Master title style</a:t>
            </a:r>
            <a:endParaRPr altLang="en-US" lang="zh-CN"/>
          </a:p>
        </p:txBody>
      </p:sp>
      <p:sp>
        <p:nvSpPr>
          <p:cNvPr id="104871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5"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16"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17"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4" name=""/>
        <p:cNvGrpSpPr/>
        <p:nvPr/>
      </p:nvGrpSpPr>
      <p:grpSpPr>
        <a:xfrm>
          <a:off x="0" y="0"/>
          <a:ext cx="0" cy="0"/>
          <a:chOff x="0" y="0"/>
          <a:chExt cx="0" cy="0"/>
        </a:xfrm>
      </p:grpSpPr>
      <p:sp>
        <p:nvSpPr>
          <p:cNvPr id="1048702"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03"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4"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05"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06"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35" name=""/>
        <p:cNvGrpSpPr/>
        <p:nvPr/>
      </p:nvGrpSpPr>
      <p:grpSpPr>
        <a:xfrm>
          <a:off x="0" y="0"/>
          <a:ext cx="0" cy="0"/>
          <a:chOff x="0" y="0"/>
          <a:chExt cx="0" cy="0"/>
        </a:xfrm>
      </p:grpSpPr>
      <p:sp>
        <p:nvSpPr>
          <p:cNvPr id="1048752" name="Title 1"/>
          <p:cNvSpPr>
            <a:spLocks noGrp="1"/>
          </p:cNvSpPr>
          <p:nvPr>
            <p:ph type="title"/>
          </p:nvPr>
        </p:nvSpPr>
        <p:spPr/>
        <p:txBody>
          <a:bodyPr/>
          <a:p>
            <a:r>
              <a:rPr altLang="zh-CN" lang="en-US" smtClean="0"/>
              <a:t>Click to edit Master title style</a:t>
            </a:r>
            <a:endParaRPr altLang="en-US" lang="zh-CN"/>
          </a:p>
        </p:txBody>
      </p:sp>
      <p:sp>
        <p:nvSpPr>
          <p:cNvPr id="104875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4"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55"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56"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1" name=""/>
        <p:cNvGrpSpPr/>
        <p:nvPr/>
      </p:nvGrpSpPr>
      <p:grpSpPr>
        <a:xfrm>
          <a:off x="0" y="0"/>
          <a:ext cx="0" cy="0"/>
          <a:chOff x="0" y="0"/>
          <a:chExt cx="0" cy="0"/>
        </a:xfrm>
      </p:grpSpPr>
      <p:sp>
        <p:nvSpPr>
          <p:cNvPr id="1048784"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85"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86"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87"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88"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0" name=""/>
        <p:cNvGrpSpPr/>
        <p:nvPr/>
      </p:nvGrpSpPr>
      <p:grpSpPr>
        <a:xfrm>
          <a:off x="0" y="0"/>
          <a:ext cx="0" cy="0"/>
          <a:chOff x="0" y="0"/>
          <a:chExt cx="0" cy="0"/>
        </a:xfrm>
      </p:grpSpPr>
      <p:sp>
        <p:nvSpPr>
          <p:cNvPr id="1048778" name="Title 1"/>
          <p:cNvSpPr>
            <a:spLocks noGrp="1"/>
          </p:cNvSpPr>
          <p:nvPr>
            <p:ph type="title"/>
          </p:nvPr>
        </p:nvSpPr>
        <p:spPr/>
        <p:txBody>
          <a:bodyPr/>
          <a:p>
            <a:r>
              <a:rPr altLang="zh-CN" lang="en-US" smtClean="0"/>
              <a:t>Click to edit Master title style</a:t>
            </a:r>
            <a:endParaRPr altLang="en-US" lang="zh-CN"/>
          </a:p>
        </p:txBody>
      </p:sp>
      <p:sp>
        <p:nvSpPr>
          <p:cNvPr id="1048779"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0"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1"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82"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83"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4" name=""/>
        <p:cNvGrpSpPr/>
        <p:nvPr/>
      </p:nvGrpSpPr>
      <p:grpSpPr>
        <a:xfrm>
          <a:off x="0" y="0"/>
          <a:ext cx="0" cy="0"/>
          <a:chOff x="0" y="0"/>
          <a:chExt cx="0" cy="0"/>
        </a:xfrm>
      </p:grpSpPr>
      <p:sp>
        <p:nvSpPr>
          <p:cNvPr id="1048799"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80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01"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2"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03"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4"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05"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06"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3" name=""/>
        <p:cNvGrpSpPr/>
        <p:nvPr/>
      </p:nvGrpSpPr>
      <p:grpSpPr>
        <a:xfrm>
          <a:off x="0" y="0"/>
          <a:ext cx="0" cy="0"/>
          <a:chOff x="0" y="0"/>
          <a:chExt cx="0" cy="0"/>
        </a:xfrm>
      </p:grpSpPr>
      <p:sp>
        <p:nvSpPr>
          <p:cNvPr id="1048795" name="Title 1"/>
          <p:cNvSpPr>
            <a:spLocks noGrp="1"/>
          </p:cNvSpPr>
          <p:nvPr>
            <p:ph type="title"/>
          </p:nvPr>
        </p:nvSpPr>
        <p:spPr/>
        <p:txBody>
          <a:bodyPr/>
          <a:p>
            <a:r>
              <a:rPr altLang="zh-CN" lang="en-US" smtClean="0"/>
              <a:t>Click to edit Master title style</a:t>
            </a:r>
            <a:endParaRPr altLang="en-US" lang="zh-CN"/>
          </a:p>
        </p:txBody>
      </p:sp>
      <p:sp>
        <p:nvSpPr>
          <p:cNvPr id="1048796"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97"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98"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4" name=""/>
        <p:cNvGrpSpPr/>
        <p:nvPr/>
      </p:nvGrpSpPr>
      <p:grpSpPr>
        <a:xfrm>
          <a:off x="0" y="0"/>
          <a:ext cx="0" cy="0"/>
          <a:chOff x="0" y="0"/>
          <a:chExt cx="0" cy="0"/>
        </a:xfrm>
      </p:grpSpPr>
      <p:sp>
        <p:nvSpPr>
          <p:cNvPr id="1048749"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50"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51"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2" name=""/>
        <p:cNvGrpSpPr/>
        <p:nvPr/>
      </p:nvGrpSpPr>
      <p:grpSpPr>
        <a:xfrm>
          <a:off x="0" y="0"/>
          <a:ext cx="0" cy="0"/>
          <a:chOff x="0" y="0"/>
          <a:chExt cx="0" cy="0"/>
        </a:xfrm>
      </p:grpSpPr>
      <p:sp>
        <p:nvSpPr>
          <p:cNvPr id="104878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9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91"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92"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93"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94"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0" name=""/>
        <p:cNvGrpSpPr/>
        <p:nvPr/>
      </p:nvGrpSpPr>
      <p:grpSpPr>
        <a:xfrm>
          <a:off x="0" y="0"/>
          <a:ext cx="0" cy="0"/>
          <a:chOff x="0" y="0"/>
          <a:chExt cx="0" cy="0"/>
        </a:xfrm>
      </p:grpSpPr>
      <p:sp>
        <p:nvSpPr>
          <p:cNvPr id="1049056" name="Title 1"/>
          <p:cNvSpPr>
            <a:spLocks noGrp="1"/>
          </p:cNvSpPr>
          <p:nvPr>
            <p:ph type="title"/>
          </p:nvPr>
        </p:nvSpPr>
        <p:spPr/>
        <p:txBody>
          <a:bodyPr/>
          <a:p>
            <a:r>
              <a:rPr altLang="zh-CN" lang="en-US" smtClean="0"/>
              <a:t>Click to edit Master title style</a:t>
            </a:r>
            <a:endParaRPr altLang="en-US" lang="zh-CN"/>
          </a:p>
        </p:txBody>
      </p:sp>
      <p:sp>
        <p:nvSpPr>
          <p:cNvPr id="104905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37" name=""/>
        <p:cNvGrpSpPr/>
        <p:nvPr/>
      </p:nvGrpSpPr>
      <p:grpSpPr>
        <a:xfrm>
          <a:off x="0" y="0"/>
          <a:ext cx="0" cy="0"/>
          <a:chOff x="0" y="0"/>
          <a:chExt cx="0" cy="0"/>
        </a:xfrm>
      </p:grpSpPr>
      <p:sp>
        <p:nvSpPr>
          <p:cNvPr id="104876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6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64"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5"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66"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67"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8" name=""/>
        <p:cNvGrpSpPr/>
        <p:nvPr/>
      </p:nvGrpSpPr>
      <p:grpSpPr>
        <a:xfrm>
          <a:off x="0" y="0"/>
          <a:ext cx="0" cy="0"/>
          <a:chOff x="0" y="0"/>
          <a:chExt cx="0" cy="0"/>
        </a:xfrm>
      </p:grpSpPr>
      <p:sp>
        <p:nvSpPr>
          <p:cNvPr id="1048768" name="Title 1"/>
          <p:cNvSpPr>
            <a:spLocks noGrp="1"/>
          </p:cNvSpPr>
          <p:nvPr>
            <p:ph type="title"/>
          </p:nvPr>
        </p:nvSpPr>
        <p:spPr/>
        <p:txBody>
          <a:bodyPr/>
          <a:p>
            <a:r>
              <a:rPr altLang="zh-CN" lang="en-US" smtClean="0"/>
              <a:t>Click to edit Master title style</a:t>
            </a:r>
            <a:endParaRPr altLang="en-US" lang="zh-CN"/>
          </a:p>
        </p:txBody>
      </p:sp>
      <p:sp>
        <p:nvSpPr>
          <p:cNvPr id="104876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0"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71"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72"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9" name=""/>
        <p:cNvGrpSpPr/>
        <p:nvPr/>
      </p:nvGrpSpPr>
      <p:grpSpPr>
        <a:xfrm>
          <a:off x="0" y="0"/>
          <a:ext cx="0" cy="0"/>
          <a:chOff x="0" y="0"/>
          <a:chExt cx="0" cy="0"/>
        </a:xfrm>
      </p:grpSpPr>
      <p:sp>
        <p:nvSpPr>
          <p:cNvPr id="1048773"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74"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5"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76"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777"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86" name=""/>
        <p:cNvGrpSpPr/>
        <p:nvPr/>
      </p:nvGrpSpPr>
      <p:grpSpPr>
        <a:xfrm>
          <a:off x="0" y="0"/>
          <a:ext cx="0" cy="0"/>
          <a:chOff x="0" y="0"/>
          <a:chExt cx="0" cy="0"/>
        </a:xfrm>
      </p:grpSpPr>
      <p:sp>
        <p:nvSpPr>
          <p:cNvPr id="1049161"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916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163"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64"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65"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3" name=""/>
        <p:cNvGrpSpPr/>
        <p:nvPr/>
      </p:nvGrpSpPr>
      <p:grpSpPr>
        <a:xfrm>
          <a:off x="0" y="0"/>
          <a:ext cx="0" cy="0"/>
          <a:chOff x="0" y="0"/>
          <a:chExt cx="0" cy="0"/>
        </a:xfrm>
      </p:grpSpPr>
      <p:sp>
        <p:nvSpPr>
          <p:cNvPr id="1049146" name="Title 1"/>
          <p:cNvSpPr>
            <a:spLocks noGrp="1"/>
          </p:cNvSpPr>
          <p:nvPr>
            <p:ph type="title"/>
          </p:nvPr>
        </p:nvSpPr>
        <p:spPr/>
        <p:txBody>
          <a:bodyPr/>
          <a:p>
            <a:r>
              <a:rPr altLang="zh-CN" lang="en-US" smtClean="0"/>
              <a:t>Click to edit Master title style</a:t>
            </a:r>
            <a:endParaRPr altLang="en-US" lang="zh-CN"/>
          </a:p>
        </p:txBody>
      </p:sp>
      <p:sp>
        <p:nvSpPr>
          <p:cNvPr id="104914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48"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49"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50"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84" name=""/>
        <p:cNvGrpSpPr/>
        <p:nvPr/>
      </p:nvGrpSpPr>
      <p:grpSpPr>
        <a:xfrm>
          <a:off x="0" y="0"/>
          <a:ext cx="0" cy="0"/>
          <a:chOff x="0" y="0"/>
          <a:chExt cx="0" cy="0"/>
        </a:xfrm>
      </p:grpSpPr>
      <p:sp>
        <p:nvSpPr>
          <p:cNvPr id="1049151"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9152"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9153"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54"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55"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89" name=""/>
        <p:cNvGrpSpPr/>
        <p:nvPr/>
      </p:nvGrpSpPr>
      <p:grpSpPr>
        <a:xfrm>
          <a:off x="0" y="0"/>
          <a:ext cx="0" cy="0"/>
          <a:chOff x="0" y="0"/>
          <a:chExt cx="0" cy="0"/>
        </a:xfrm>
      </p:grpSpPr>
      <p:sp>
        <p:nvSpPr>
          <p:cNvPr id="1049179" name="Title 1"/>
          <p:cNvSpPr>
            <a:spLocks noGrp="1"/>
          </p:cNvSpPr>
          <p:nvPr>
            <p:ph type="title"/>
          </p:nvPr>
        </p:nvSpPr>
        <p:spPr/>
        <p:txBody>
          <a:bodyPr/>
          <a:p>
            <a:r>
              <a:rPr altLang="zh-CN" lang="en-US" smtClean="0"/>
              <a:t>Click to edit Master title style</a:t>
            </a:r>
            <a:endParaRPr altLang="en-US" lang="zh-CN"/>
          </a:p>
        </p:txBody>
      </p:sp>
      <p:sp>
        <p:nvSpPr>
          <p:cNvPr id="1049180"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81"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82"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83"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84"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87" name=""/>
        <p:cNvGrpSpPr/>
        <p:nvPr/>
      </p:nvGrpSpPr>
      <p:grpSpPr>
        <a:xfrm>
          <a:off x="0" y="0"/>
          <a:ext cx="0" cy="0"/>
          <a:chOff x="0" y="0"/>
          <a:chExt cx="0" cy="0"/>
        </a:xfrm>
      </p:grpSpPr>
      <p:sp>
        <p:nvSpPr>
          <p:cNvPr id="1049166"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916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168"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69"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170"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71"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72"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73"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0" name=""/>
        <p:cNvGrpSpPr/>
        <p:nvPr/>
      </p:nvGrpSpPr>
      <p:grpSpPr>
        <a:xfrm>
          <a:off x="0" y="0"/>
          <a:ext cx="0" cy="0"/>
          <a:chOff x="0" y="0"/>
          <a:chExt cx="0" cy="0"/>
        </a:xfrm>
      </p:grpSpPr>
      <p:sp>
        <p:nvSpPr>
          <p:cNvPr id="1049185" name="Title 1"/>
          <p:cNvSpPr>
            <a:spLocks noGrp="1"/>
          </p:cNvSpPr>
          <p:nvPr>
            <p:ph type="title"/>
          </p:nvPr>
        </p:nvSpPr>
        <p:spPr/>
        <p:txBody>
          <a:bodyPr/>
          <a:p>
            <a:r>
              <a:rPr altLang="zh-CN" lang="en-US" smtClean="0"/>
              <a:t>Click to edit Master title style</a:t>
            </a:r>
            <a:endParaRPr altLang="en-US" lang="zh-CN"/>
          </a:p>
        </p:txBody>
      </p:sp>
      <p:sp>
        <p:nvSpPr>
          <p:cNvPr id="1049186"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87"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88"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1" name=""/>
        <p:cNvGrpSpPr/>
        <p:nvPr/>
      </p:nvGrpSpPr>
      <p:grpSpPr>
        <a:xfrm>
          <a:off x="0" y="0"/>
          <a:ext cx="0" cy="0"/>
          <a:chOff x="0" y="0"/>
          <a:chExt cx="0" cy="0"/>
        </a:xfrm>
      </p:grpSpPr>
      <p:sp>
        <p:nvSpPr>
          <p:cNvPr id="1049189"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90"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91"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43" name=""/>
        <p:cNvGrpSpPr/>
        <p:nvPr/>
      </p:nvGrpSpPr>
      <p:grpSpPr>
        <a:xfrm>
          <a:off x="0" y="0"/>
          <a:ext cx="0" cy="0"/>
          <a:chOff x="0" y="0"/>
          <a:chExt cx="0" cy="0"/>
        </a:xfrm>
      </p:grpSpPr>
      <p:sp>
        <p:nvSpPr>
          <p:cNvPr id="1049063"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9064"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92" name=""/>
        <p:cNvGrpSpPr/>
        <p:nvPr/>
      </p:nvGrpSpPr>
      <p:grpSpPr>
        <a:xfrm>
          <a:off x="0" y="0"/>
          <a:ext cx="0" cy="0"/>
          <a:chOff x="0" y="0"/>
          <a:chExt cx="0" cy="0"/>
        </a:xfrm>
      </p:grpSpPr>
      <p:sp>
        <p:nvSpPr>
          <p:cNvPr id="104919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19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194"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95"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96"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97"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82" name=""/>
        <p:cNvGrpSpPr/>
        <p:nvPr/>
      </p:nvGrpSpPr>
      <p:grpSpPr>
        <a:xfrm>
          <a:off x="0" y="0"/>
          <a:ext cx="0" cy="0"/>
          <a:chOff x="0" y="0"/>
          <a:chExt cx="0" cy="0"/>
        </a:xfrm>
      </p:grpSpPr>
      <p:sp>
        <p:nvSpPr>
          <p:cNvPr id="1049140"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1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142"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143"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44"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45"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85" name=""/>
        <p:cNvGrpSpPr/>
        <p:nvPr/>
      </p:nvGrpSpPr>
      <p:grpSpPr>
        <a:xfrm>
          <a:off x="0" y="0"/>
          <a:ext cx="0" cy="0"/>
          <a:chOff x="0" y="0"/>
          <a:chExt cx="0" cy="0"/>
        </a:xfrm>
      </p:grpSpPr>
      <p:sp>
        <p:nvSpPr>
          <p:cNvPr id="1049156" name="Title 1"/>
          <p:cNvSpPr>
            <a:spLocks noGrp="1"/>
          </p:cNvSpPr>
          <p:nvPr>
            <p:ph type="title"/>
          </p:nvPr>
        </p:nvSpPr>
        <p:spPr/>
        <p:txBody>
          <a:bodyPr/>
          <a:p>
            <a:r>
              <a:rPr altLang="zh-CN" lang="en-US" smtClean="0"/>
              <a:t>Click to edit Master title style</a:t>
            </a:r>
            <a:endParaRPr altLang="en-US" lang="zh-CN"/>
          </a:p>
        </p:txBody>
      </p:sp>
      <p:sp>
        <p:nvSpPr>
          <p:cNvPr id="104915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58"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59"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60"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88" name=""/>
        <p:cNvGrpSpPr/>
        <p:nvPr/>
      </p:nvGrpSpPr>
      <p:grpSpPr>
        <a:xfrm>
          <a:off x="0" y="0"/>
          <a:ext cx="0" cy="0"/>
          <a:chOff x="0" y="0"/>
          <a:chExt cx="0" cy="0"/>
        </a:xfrm>
      </p:grpSpPr>
      <p:sp>
        <p:nvSpPr>
          <p:cNvPr id="1049174"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9175"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76"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77"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78"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12" name=""/>
        <p:cNvGrpSpPr/>
        <p:nvPr/>
      </p:nvGrpSpPr>
      <p:grpSpPr>
        <a:xfrm>
          <a:off x="0" y="0"/>
          <a:ext cx="0" cy="0"/>
          <a:chOff x="0" y="0"/>
          <a:chExt cx="0" cy="0"/>
        </a:xfrm>
      </p:grpSpPr>
      <p:sp>
        <p:nvSpPr>
          <p:cNvPr id="1049237"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9238"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239"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40"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41"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6" name=""/>
        <p:cNvGrpSpPr/>
        <p:nvPr/>
      </p:nvGrpSpPr>
      <p:grpSpPr>
        <a:xfrm>
          <a:off x="0" y="0"/>
          <a:ext cx="0" cy="0"/>
          <a:chOff x="0" y="0"/>
          <a:chExt cx="0" cy="0"/>
        </a:xfrm>
      </p:grpSpPr>
      <p:sp>
        <p:nvSpPr>
          <p:cNvPr id="1049206" name="Title 1"/>
          <p:cNvSpPr>
            <a:spLocks noGrp="1"/>
          </p:cNvSpPr>
          <p:nvPr>
            <p:ph type="title"/>
          </p:nvPr>
        </p:nvSpPr>
        <p:spPr/>
        <p:txBody>
          <a:bodyPr/>
          <a:p>
            <a:r>
              <a:rPr altLang="zh-CN" lang="en-US" smtClean="0"/>
              <a:t>Click to edit Master title style</a:t>
            </a:r>
            <a:endParaRPr altLang="en-US" lang="zh-CN"/>
          </a:p>
        </p:txBody>
      </p:sp>
      <p:sp>
        <p:nvSpPr>
          <p:cNvPr id="104920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208"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09"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10"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9" name=""/>
        <p:cNvGrpSpPr/>
        <p:nvPr/>
      </p:nvGrpSpPr>
      <p:grpSpPr>
        <a:xfrm>
          <a:off x="0" y="0"/>
          <a:ext cx="0" cy="0"/>
          <a:chOff x="0" y="0"/>
          <a:chExt cx="0" cy="0"/>
        </a:xfrm>
      </p:grpSpPr>
      <p:sp>
        <p:nvSpPr>
          <p:cNvPr id="1049225"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9226"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9227"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28"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29"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08" name=""/>
        <p:cNvGrpSpPr/>
        <p:nvPr/>
      </p:nvGrpSpPr>
      <p:grpSpPr>
        <a:xfrm>
          <a:off x="0" y="0"/>
          <a:ext cx="0" cy="0"/>
          <a:chOff x="0" y="0"/>
          <a:chExt cx="0" cy="0"/>
        </a:xfrm>
      </p:grpSpPr>
      <p:sp>
        <p:nvSpPr>
          <p:cNvPr id="1049219" name="Title 1"/>
          <p:cNvSpPr>
            <a:spLocks noGrp="1"/>
          </p:cNvSpPr>
          <p:nvPr>
            <p:ph type="title"/>
          </p:nvPr>
        </p:nvSpPr>
        <p:spPr/>
        <p:txBody>
          <a:bodyPr/>
          <a:p>
            <a:r>
              <a:rPr altLang="zh-CN" lang="en-US" smtClean="0"/>
              <a:t>Click to edit Master title style</a:t>
            </a:r>
            <a:endParaRPr altLang="en-US" lang="zh-CN"/>
          </a:p>
        </p:txBody>
      </p:sp>
      <p:sp>
        <p:nvSpPr>
          <p:cNvPr id="1049220"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221"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222"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23"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24"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07" name=""/>
        <p:cNvGrpSpPr/>
        <p:nvPr/>
      </p:nvGrpSpPr>
      <p:grpSpPr>
        <a:xfrm>
          <a:off x="0" y="0"/>
          <a:ext cx="0" cy="0"/>
          <a:chOff x="0" y="0"/>
          <a:chExt cx="0" cy="0"/>
        </a:xfrm>
      </p:grpSpPr>
      <p:sp>
        <p:nvSpPr>
          <p:cNvPr id="1049211"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921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213"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214"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215"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216"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17"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18"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0" name=""/>
        <p:cNvGrpSpPr/>
        <p:nvPr/>
      </p:nvGrpSpPr>
      <p:grpSpPr>
        <a:xfrm>
          <a:off x="0" y="0"/>
          <a:ext cx="0" cy="0"/>
          <a:chOff x="0" y="0"/>
          <a:chExt cx="0" cy="0"/>
        </a:xfrm>
      </p:grpSpPr>
      <p:sp>
        <p:nvSpPr>
          <p:cNvPr id="1049230" name="Title 1"/>
          <p:cNvSpPr>
            <a:spLocks noGrp="1"/>
          </p:cNvSpPr>
          <p:nvPr>
            <p:ph type="title"/>
          </p:nvPr>
        </p:nvSpPr>
        <p:spPr/>
        <p:txBody>
          <a:bodyPr/>
          <a:p>
            <a:r>
              <a:rPr altLang="zh-CN" lang="en-US" smtClean="0"/>
              <a:t>Click to edit Master title style</a:t>
            </a:r>
            <a:endParaRPr altLang="en-US" lang="zh-CN"/>
          </a:p>
        </p:txBody>
      </p:sp>
      <p:sp>
        <p:nvSpPr>
          <p:cNvPr id="1049231"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32"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33"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44" name=""/>
        <p:cNvGrpSpPr/>
        <p:nvPr/>
      </p:nvGrpSpPr>
      <p:grpSpPr>
        <a:xfrm>
          <a:off x="0" y="0"/>
          <a:ext cx="0" cy="0"/>
          <a:chOff x="0" y="0"/>
          <a:chExt cx="0" cy="0"/>
        </a:xfrm>
      </p:grpSpPr>
      <p:sp>
        <p:nvSpPr>
          <p:cNvPr id="1049065" name="Title 1"/>
          <p:cNvSpPr>
            <a:spLocks noGrp="1"/>
          </p:cNvSpPr>
          <p:nvPr>
            <p:ph type="title"/>
          </p:nvPr>
        </p:nvSpPr>
        <p:spPr/>
        <p:txBody>
          <a:bodyPr/>
          <a:p>
            <a:r>
              <a:rPr altLang="zh-CN" lang="en-US" smtClean="0"/>
              <a:t>Click to edit Master title style</a:t>
            </a:r>
            <a:endParaRPr altLang="en-US" lang="zh-CN"/>
          </a:p>
        </p:txBody>
      </p:sp>
      <p:sp>
        <p:nvSpPr>
          <p:cNvPr id="104906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6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1" name=""/>
        <p:cNvGrpSpPr/>
        <p:nvPr/>
      </p:nvGrpSpPr>
      <p:grpSpPr>
        <a:xfrm>
          <a:off x="0" y="0"/>
          <a:ext cx="0" cy="0"/>
          <a:chOff x="0" y="0"/>
          <a:chExt cx="0" cy="0"/>
        </a:xfrm>
      </p:grpSpPr>
      <p:sp>
        <p:nvSpPr>
          <p:cNvPr id="1049234"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35"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36"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14" name=""/>
        <p:cNvGrpSpPr/>
        <p:nvPr/>
      </p:nvGrpSpPr>
      <p:grpSpPr>
        <a:xfrm>
          <a:off x="0" y="0"/>
          <a:ext cx="0" cy="0"/>
          <a:chOff x="0" y="0"/>
          <a:chExt cx="0" cy="0"/>
        </a:xfrm>
      </p:grpSpPr>
      <p:sp>
        <p:nvSpPr>
          <p:cNvPr id="1049247"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24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249"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250"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51"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52"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15" name=""/>
        <p:cNvGrpSpPr/>
        <p:nvPr/>
      </p:nvGrpSpPr>
      <p:grpSpPr>
        <a:xfrm>
          <a:off x="0" y="0"/>
          <a:ext cx="0" cy="0"/>
          <a:chOff x="0" y="0"/>
          <a:chExt cx="0" cy="0"/>
        </a:xfrm>
      </p:grpSpPr>
      <p:sp>
        <p:nvSpPr>
          <p:cNvPr id="1049253"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25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255"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256"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57"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58"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5" name=""/>
        <p:cNvGrpSpPr/>
        <p:nvPr/>
      </p:nvGrpSpPr>
      <p:grpSpPr>
        <a:xfrm>
          <a:off x="0" y="0"/>
          <a:ext cx="0" cy="0"/>
          <a:chOff x="0" y="0"/>
          <a:chExt cx="0" cy="0"/>
        </a:xfrm>
      </p:grpSpPr>
      <p:sp>
        <p:nvSpPr>
          <p:cNvPr id="1049201" name="Title 1"/>
          <p:cNvSpPr>
            <a:spLocks noGrp="1"/>
          </p:cNvSpPr>
          <p:nvPr>
            <p:ph type="title"/>
          </p:nvPr>
        </p:nvSpPr>
        <p:spPr/>
        <p:txBody>
          <a:bodyPr/>
          <a:p>
            <a:r>
              <a:rPr altLang="zh-CN" lang="en-US" smtClean="0"/>
              <a:t>Click to edit Master title style</a:t>
            </a:r>
            <a:endParaRPr altLang="en-US" lang="zh-CN"/>
          </a:p>
        </p:txBody>
      </p:sp>
      <p:sp>
        <p:nvSpPr>
          <p:cNvPr id="104920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203"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04"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05"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13" name=""/>
        <p:cNvGrpSpPr/>
        <p:nvPr/>
      </p:nvGrpSpPr>
      <p:grpSpPr>
        <a:xfrm>
          <a:off x="0" y="0"/>
          <a:ext cx="0" cy="0"/>
          <a:chOff x="0" y="0"/>
          <a:chExt cx="0" cy="0"/>
        </a:xfrm>
      </p:grpSpPr>
      <p:sp>
        <p:nvSpPr>
          <p:cNvPr id="1049242"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9243"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244"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45"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246"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4" name=""/>
        <p:cNvGrpSpPr/>
        <p:nvPr/>
      </p:nvGrpSpPr>
      <p:grpSpPr>
        <a:xfrm>
          <a:off x="0" y="0"/>
          <a:ext cx="0" cy="0"/>
          <a:chOff x="0" y="0"/>
          <a:chExt cx="0" cy="0"/>
        </a:xfrm>
      </p:grpSpPr>
      <p:sp>
        <p:nvSpPr>
          <p:cNvPr id="1048661"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6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63"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64"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65"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6" name=""/>
        <p:cNvGrpSpPr/>
        <p:nvPr/>
      </p:nvGrpSpPr>
      <p:grpSpPr>
        <a:xfrm>
          <a:off x="0" y="0"/>
          <a:ext cx="0" cy="0"/>
          <a:chOff x="0" y="0"/>
          <a:chExt cx="0" cy="0"/>
        </a:xfrm>
      </p:grpSpPr>
      <p:sp>
        <p:nvSpPr>
          <p:cNvPr id="1048672" name="Title 1"/>
          <p:cNvSpPr>
            <a:spLocks noGrp="1"/>
          </p:cNvSpPr>
          <p:nvPr>
            <p:ph type="title"/>
          </p:nvPr>
        </p:nvSpPr>
        <p:spPr/>
        <p:txBody>
          <a:bodyPr/>
          <a:p>
            <a:r>
              <a:rPr altLang="zh-CN" lang="en-US" smtClean="0"/>
              <a:t>Click to edit Master title style</a:t>
            </a:r>
            <a:endParaRPr altLang="en-US" lang="zh-CN"/>
          </a:p>
        </p:txBody>
      </p:sp>
      <p:sp>
        <p:nvSpPr>
          <p:cNvPr id="104867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4"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75"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76"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1" name=""/>
        <p:cNvGrpSpPr/>
        <p:nvPr/>
      </p:nvGrpSpPr>
      <p:grpSpPr>
        <a:xfrm>
          <a:off x="0" y="0"/>
          <a:ext cx="0" cy="0"/>
          <a:chOff x="0" y="0"/>
          <a:chExt cx="0" cy="0"/>
        </a:xfrm>
      </p:grpSpPr>
      <p:sp>
        <p:nvSpPr>
          <p:cNvPr id="1048642"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43"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44"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45"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46"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9" name=""/>
        <p:cNvGrpSpPr/>
        <p:nvPr/>
      </p:nvGrpSpPr>
      <p:grpSpPr>
        <a:xfrm>
          <a:off x="0" y="0"/>
          <a:ext cx="0" cy="0"/>
          <a:chOff x="0" y="0"/>
          <a:chExt cx="0" cy="0"/>
        </a:xfrm>
      </p:grpSpPr>
      <p:sp>
        <p:nvSpPr>
          <p:cNvPr id="1048632" name="Title 1"/>
          <p:cNvSpPr>
            <a:spLocks noGrp="1"/>
          </p:cNvSpPr>
          <p:nvPr>
            <p:ph type="title"/>
          </p:nvPr>
        </p:nvSpPr>
        <p:spPr/>
        <p:txBody>
          <a:bodyPr/>
          <a:p>
            <a:r>
              <a:rPr altLang="zh-CN" lang="en-US" smtClean="0"/>
              <a:t>Click to edit Master title style</a:t>
            </a:r>
            <a:endParaRPr altLang="en-US" lang="zh-CN"/>
          </a:p>
        </p:txBody>
      </p:sp>
      <p:sp>
        <p:nvSpPr>
          <p:cNvPr id="1048633"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34"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35"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36"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37"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2" name=""/>
        <p:cNvGrpSpPr/>
        <p:nvPr/>
      </p:nvGrpSpPr>
      <p:grpSpPr>
        <a:xfrm>
          <a:off x="0" y="0"/>
          <a:ext cx="0" cy="0"/>
          <a:chOff x="0" y="0"/>
          <a:chExt cx="0" cy="0"/>
        </a:xfrm>
      </p:grpSpPr>
      <p:sp>
        <p:nvSpPr>
          <p:cNvPr id="1048647"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4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9"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0"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1"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2"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53"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54"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45" name=""/>
        <p:cNvGrpSpPr/>
        <p:nvPr/>
      </p:nvGrpSpPr>
      <p:grpSpPr>
        <a:xfrm>
          <a:off x="0" y="0"/>
          <a:ext cx="0" cy="0"/>
          <a:chOff x="0" y="0"/>
          <a:chExt cx="0" cy="0"/>
        </a:xfrm>
      </p:grpSpPr>
      <p:sp>
        <p:nvSpPr>
          <p:cNvPr id="1049068"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906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70"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71"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72"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0" name=""/>
        <p:cNvGrpSpPr/>
        <p:nvPr/>
      </p:nvGrpSpPr>
      <p:grpSpPr>
        <a:xfrm>
          <a:off x="0" y="0"/>
          <a:ext cx="0" cy="0"/>
          <a:chOff x="0" y="0"/>
          <a:chExt cx="0" cy="0"/>
        </a:xfrm>
      </p:grpSpPr>
      <p:sp>
        <p:nvSpPr>
          <p:cNvPr id="1048638" name="Title 1"/>
          <p:cNvSpPr>
            <a:spLocks noGrp="1"/>
          </p:cNvSpPr>
          <p:nvPr>
            <p:ph type="title"/>
          </p:nvPr>
        </p:nvSpPr>
        <p:spPr/>
        <p:txBody>
          <a:bodyPr/>
          <a:p>
            <a:r>
              <a:rPr altLang="zh-CN" lang="en-US" smtClean="0"/>
              <a:t>Click to edit Master title style</a:t>
            </a:r>
            <a:endParaRPr altLang="en-US" lang="zh-CN"/>
          </a:p>
        </p:txBody>
      </p:sp>
      <p:sp>
        <p:nvSpPr>
          <p:cNvPr id="1048639"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40"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41"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7" name=""/>
        <p:cNvGrpSpPr/>
        <p:nvPr/>
      </p:nvGrpSpPr>
      <p:grpSpPr>
        <a:xfrm>
          <a:off x="0" y="0"/>
          <a:ext cx="0" cy="0"/>
          <a:chOff x="0" y="0"/>
          <a:chExt cx="0" cy="0"/>
        </a:xfrm>
      </p:grpSpPr>
      <p:sp>
        <p:nvSpPr>
          <p:cNvPr id="1048677"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78"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79"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3" name=""/>
        <p:cNvGrpSpPr/>
        <p:nvPr/>
      </p:nvGrpSpPr>
      <p:grpSpPr>
        <a:xfrm>
          <a:off x="0" y="0"/>
          <a:ext cx="0" cy="0"/>
          <a:chOff x="0" y="0"/>
          <a:chExt cx="0" cy="0"/>
        </a:xfrm>
      </p:grpSpPr>
      <p:sp>
        <p:nvSpPr>
          <p:cNvPr id="1048655"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5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7"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8"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59"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60"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5"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6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8"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69"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70"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71"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8" name=""/>
        <p:cNvGrpSpPr/>
        <p:nvPr/>
      </p:nvGrpSpPr>
      <p:grpSpPr>
        <a:xfrm>
          <a:off x="0" y="0"/>
          <a:ext cx="0" cy="0"/>
          <a:chOff x="0" y="0"/>
          <a:chExt cx="0" cy="0"/>
        </a:xfrm>
      </p:grpSpPr>
      <p:sp>
        <p:nvSpPr>
          <p:cNvPr id="1048680" name="Title 1"/>
          <p:cNvSpPr>
            <a:spLocks noGrp="1"/>
          </p:cNvSpPr>
          <p:nvPr>
            <p:ph type="title"/>
          </p:nvPr>
        </p:nvSpPr>
        <p:spPr/>
        <p:txBody>
          <a:bodyPr/>
          <a:p>
            <a:r>
              <a:rPr altLang="zh-CN" lang="en-US" smtClean="0"/>
              <a:t>Click to edit Master title style</a:t>
            </a:r>
            <a:endParaRPr altLang="en-US" lang="zh-CN"/>
          </a:p>
        </p:txBody>
      </p:sp>
      <p:sp>
        <p:nvSpPr>
          <p:cNvPr id="104868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2"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83"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84"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8"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28"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29"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30"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631"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9" name=""/>
        <p:cNvGrpSpPr/>
        <p:nvPr/>
      </p:nvGrpSpPr>
      <p:grpSpPr>
        <a:xfrm>
          <a:off x="0" y="0"/>
          <a:ext cx="0" cy="0"/>
          <a:chOff x="0" y="0"/>
          <a:chExt cx="0" cy="0"/>
        </a:xfrm>
      </p:grpSpPr>
      <p:sp>
        <p:nvSpPr>
          <p:cNvPr id="1049132"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913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134"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35"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36"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8" name=""/>
        <p:cNvGrpSpPr/>
        <p:nvPr/>
      </p:nvGrpSpPr>
      <p:grpSpPr>
        <a:xfrm>
          <a:off x="0" y="0"/>
          <a:ext cx="0" cy="0"/>
          <a:chOff x="0" y="0"/>
          <a:chExt cx="0" cy="0"/>
        </a:xfrm>
      </p:grpSpPr>
      <p:sp>
        <p:nvSpPr>
          <p:cNvPr id="1049127" name="Title 1"/>
          <p:cNvSpPr>
            <a:spLocks noGrp="1"/>
          </p:cNvSpPr>
          <p:nvPr>
            <p:ph type="title"/>
          </p:nvPr>
        </p:nvSpPr>
        <p:spPr/>
        <p:txBody>
          <a:bodyPr/>
          <a:p>
            <a:r>
              <a:rPr altLang="zh-CN" lang="en-US" smtClean="0"/>
              <a:t>Click to edit Master title style</a:t>
            </a:r>
            <a:endParaRPr altLang="en-US" lang="zh-CN"/>
          </a:p>
        </p:txBody>
      </p:sp>
      <p:sp>
        <p:nvSpPr>
          <p:cNvPr id="104912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29"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30"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31"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5" name=""/>
        <p:cNvGrpSpPr/>
        <p:nvPr/>
      </p:nvGrpSpPr>
      <p:grpSpPr>
        <a:xfrm>
          <a:off x="0" y="0"/>
          <a:ext cx="0" cy="0"/>
          <a:chOff x="0" y="0"/>
          <a:chExt cx="0" cy="0"/>
        </a:xfrm>
      </p:grpSpPr>
      <p:sp>
        <p:nvSpPr>
          <p:cNvPr id="1049111"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9112"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9113"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14"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15"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67" name=""/>
        <p:cNvGrpSpPr/>
        <p:nvPr/>
      </p:nvGrpSpPr>
      <p:grpSpPr>
        <a:xfrm>
          <a:off x="0" y="0"/>
          <a:ext cx="0" cy="0"/>
          <a:chOff x="0" y="0"/>
          <a:chExt cx="0" cy="0"/>
        </a:xfrm>
      </p:grpSpPr>
      <p:sp>
        <p:nvSpPr>
          <p:cNvPr id="1049121" name="Title 1"/>
          <p:cNvSpPr>
            <a:spLocks noGrp="1"/>
          </p:cNvSpPr>
          <p:nvPr>
            <p:ph type="title"/>
          </p:nvPr>
        </p:nvSpPr>
        <p:spPr/>
        <p:txBody>
          <a:bodyPr/>
          <a:p>
            <a:r>
              <a:rPr altLang="zh-CN" lang="en-US" smtClean="0"/>
              <a:t>Click to edit Master title style</a:t>
            </a:r>
            <a:endParaRPr altLang="en-US" lang="zh-CN"/>
          </a:p>
        </p:txBody>
      </p:sp>
      <p:sp>
        <p:nvSpPr>
          <p:cNvPr id="1049122"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23"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24"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25"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26"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8" name=""/>
        <p:cNvGrpSpPr/>
        <p:nvPr/>
      </p:nvGrpSpPr>
      <p:grpSpPr>
        <a:xfrm>
          <a:off x="0" y="0"/>
          <a:ext cx="0" cy="0"/>
          <a:chOff x="0" y="0"/>
          <a:chExt cx="0" cy="0"/>
        </a:xfrm>
      </p:grpSpPr>
      <p:sp>
        <p:nvSpPr>
          <p:cNvPr id="1049053" name="Title 1"/>
          <p:cNvSpPr>
            <a:spLocks noGrp="1"/>
          </p:cNvSpPr>
          <p:nvPr>
            <p:ph type="title"/>
          </p:nvPr>
        </p:nvSpPr>
        <p:spPr/>
        <p:txBody>
          <a:bodyPr/>
          <a:p>
            <a:r>
              <a:rPr altLang="zh-CN" lang="en-US" smtClean="0"/>
              <a:t>Click to edit Master title style</a:t>
            </a:r>
            <a:endParaRPr altLang="en-US" 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60" name=""/>
        <p:cNvGrpSpPr/>
        <p:nvPr/>
      </p:nvGrpSpPr>
      <p:grpSpPr>
        <a:xfrm>
          <a:off x="0" y="0"/>
          <a:ext cx="0" cy="0"/>
          <a:chOff x="0" y="0"/>
          <a:chExt cx="0" cy="0"/>
        </a:xfrm>
      </p:grpSpPr>
      <p:sp>
        <p:nvSpPr>
          <p:cNvPr id="1049084"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908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86"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87"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88"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89"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90"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91"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3" name=""/>
        <p:cNvGrpSpPr/>
        <p:nvPr/>
      </p:nvGrpSpPr>
      <p:grpSpPr>
        <a:xfrm>
          <a:off x="0" y="0"/>
          <a:ext cx="0" cy="0"/>
          <a:chOff x="0" y="0"/>
          <a:chExt cx="0" cy="0"/>
        </a:xfrm>
      </p:grpSpPr>
      <p:sp>
        <p:nvSpPr>
          <p:cNvPr id="1049101" name="Title 1"/>
          <p:cNvSpPr>
            <a:spLocks noGrp="1"/>
          </p:cNvSpPr>
          <p:nvPr>
            <p:ph type="title"/>
          </p:nvPr>
        </p:nvSpPr>
        <p:spPr/>
        <p:txBody>
          <a:bodyPr/>
          <a:p>
            <a:r>
              <a:rPr altLang="zh-CN" lang="en-US" smtClean="0"/>
              <a:t>Click to edit Master title style</a:t>
            </a:r>
            <a:endParaRPr altLang="en-US" lang="zh-CN"/>
          </a:p>
        </p:txBody>
      </p:sp>
      <p:sp>
        <p:nvSpPr>
          <p:cNvPr id="1049102"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03"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04"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62" name=""/>
        <p:cNvGrpSpPr/>
        <p:nvPr/>
      </p:nvGrpSpPr>
      <p:grpSpPr>
        <a:xfrm>
          <a:off x="0" y="0"/>
          <a:ext cx="0" cy="0"/>
          <a:chOff x="0" y="0"/>
          <a:chExt cx="0" cy="0"/>
        </a:xfrm>
      </p:grpSpPr>
      <p:sp>
        <p:nvSpPr>
          <p:cNvPr id="1049098"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99"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00"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61" name=""/>
        <p:cNvGrpSpPr/>
        <p:nvPr/>
      </p:nvGrpSpPr>
      <p:grpSpPr>
        <a:xfrm>
          <a:off x="0" y="0"/>
          <a:ext cx="0" cy="0"/>
          <a:chOff x="0" y="0"/>
          <a:chExt cx="0" cy="0"/>
        </a:xfrm>
      </p:grpSpPr>
      <p:sp>
        <p:nvSpPr>
          <p:cNvPr id="104909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09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094"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95"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96"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97"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4" name=""/>
        <p:cNvGrpSpPr/>
        <p:nvPr/>
      </p:nvGrpSpPr>
      <p:grpSpPr>
        <a:xfrm>
          <a:off x="0" y="0"/>
          <a:ext cx="0" cy="0"/>
          <a:chOff x="0" y="0"/>
          <a:chExt cx="0" cy="0"/>
        </a:xfrm>
      </p:grpSpPr>
      <p:sp>
        <p:nvSpPr>
          <p:cNvPr id="1049105"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10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107"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108"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09"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10"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66" name=""/>
        <p:cNvGrpSpPr/>
        <p:nvPr/>
      </p:nvGrpSpPr>
      <p:grpSpPr>
        <a:xfrm>
          <a:off x="0" y="0"/>
          <a:ext cx="0" cy="0"/>
          <a:chOff x="0" y="0"/>
          <a:chExt cx="0" cy="0"/>
        </a:xfrm>
      </p:grpSpPr>
      <p:sp>
        <p:nvSpPr>
          <p:cNvPr id="1049116" name="Title 1"/>
          <p:cNvSpPr>
            <a:spLocks noGrp="1"/>
          </p:cNvSpPr>
          <p:nvPr>
            <p:ph type="title"/>
          </p:nvPr>
        </p:nvSpPr>
        <p:spPr/>
        <p:txBody>
          <a:bodyPr/>
          <a:p>
            <a:r>
              <a:rPr altLang="zh-CN" lang="en-US" smtClean="0"/>
              <a:t>Click to edit Master title style</a:t>
            </a:r>
            <a:endParaRPr altLang="en-US" lang="zh-CN"/>
          </a:p>
        </p:txBody>
      </p:sp>
      <p:sp>
        <p:nvSpPr>
          <p:cNvPr id="104911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118"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19"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120"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59" name=""/>
        <p:cNvGrpSpPr/>
        <p:nvPr/>
      </p:nvGrpSpPr>
      <p:grpSpPr>
        <a:xfrm>
          <a:off x="0" y="0"/>
          <a:ext cx="0" cy="0"/>
          <a:chOff x="0" y="0"/>
          <a:chExt cx="0" cy="0"/>
        </a:xfrm>
      </p:grpSpPr>
      <p:sp>
        <p:nvSpPr>
          <p:cNvPr id="1049079"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9080"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81"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82"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83"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80" name=""/>
        <p:cNvGrpSpPr/>
        <p:nvPr/>
      </p:nvGrpSpPr>
      <p:grpSpPr>
        <a:xfrm>
          <a:off x="0" y="0"/>
          <a:ext cx="0" cy="0"/>
          <a:chOff x="0" y="0"/>
          <a:chExt cx="0" cy="0"/>
        </a:xfrm>
      </p:grpSpPr>
      <p:sp>
        <p:nvSpPr>
          <p:cNvPr id="1048871"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87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873"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74"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75"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9" name=""/>
        <p:cNvGrpSpPr/>
        <p:nvPr/>
      </p:nvGrpSpPr>
      <p:grpSpPr>
        <a:xfrm>
          <a:off x="0" y="0"/>
          <a:ext cx="0" cy="0"/>
          <a:chOff x="0" y="0"/>
          <a:chExt cx="0" cy="0"/>
        </a:xfrm>
      </p:grpSpPr>
      <p:sp>
        <p:nvSpPr>
          <p:cNvPr id="1048919" name="Title 1"/>
          <p:cNvSpPr>
            <a:spLocks noGrp="1"/>
          </p:cNvSpPr>
          <p:nvPr>
            <p:ph type="title"/>
          </p:nvPr>
        </p:nvSpPr>
        <p:spPr/>
        <p:txBody>
          <a:bodyPr/>
          <a:p>
            <a:r>
              <a:rPr altLang="zh-CN" lang="en-US" smtClean="0"/>
              <a:t>Click to edit Master title style</a:t>
            </a:r>
            <a:endParaRPr altLang="en-US" lang="zh-CN"/>
          </a:p>
        </p:txBody>
      </p:sp>
      <p:sp>
        <p:nvSpPr>
          <p:cNvPr id="104892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21"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22"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23"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90" name=""/>
        <p:cNvGrpSpPr/>
        <p:nvPr/>
      </p:nvGrpSpPr>
      <p:grpSpPr>
        <a:xfrm>
          <a:off x="0" y="0"/>
          <a:ext cx="0" cy="0"/>
          <a:chOff x="0" y="0"/>
          <a:chExt cx="0" cy="0"/>
        </a:xfrm>
      </p:grpSpPr>
      <p:sp>
        <p:nvSpPr>
          <p:cNvPr id="1048924"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925"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926"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27"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28"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87" name=""/>
        <p:cNvGrpSpPr/>
        <p:nvPr/>
      </p:nvGrpSpPr>
      <p:grpSpPr>
        <a:xfrm>
          <a:off x="0" y="0"/>
          <a:ext cx="0" cy="0"/>
          <a:chOff x="0" y="0"/>
          <a:chExt cx="0" cy="0"/>
        </a:xfrm>
      </p:grpSpPr>
      <p:sp>
        <p:nvSpPr>
          <p:cNvPr id="1048905" name="Title 1"/>
          <p:cNvSpPr>
            <a:spLocks noGrp="1"/>
          </p:cNvSpPr>
          <p:nvPr>
            <p:ph type="title"/>
          </p:nvPr>
        </p:nvSpPr>
        <p:spPr/>
        <p:txBody>
          <a:bodyPr/>
          <a:p>
            <a:r>
              <a:rPr altLang="zh-CN" lang="en-US" smtClean="0"/>
              <a:t>Click to edit Master title style</a:t>
            </a:r>
            <a:endParaRPr altLang="en-US" lang="zh-CN"/>
          </a:p>
        </p:txBody>
      </p:sp>
      <p:sp>
        <p:nvSpPr>
          <p:cNvPr id="104890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8"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09"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10"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8" name=""/>
        <p:cNvGrpSpPr/>
        <p:nvPr/>
      </p:nvGrpSpPr>
      <p:grpSpPr>
        <a:xfrm>
          <a:off x="0" y="0"/>
          <a:ext cx="0" cy="0"/>
          <a:chOff x="0" y="0"/>
          <a:chExt cx="0" cy="0"/>
        </a:xfrm>
      </p:grpSpPr>
      <p:sp>
        <p:nvSpPr>
          <p:cNvPr id="1048911"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91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13"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14"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15"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16"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17"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18"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82" name=""/>
        <p:cNvGrpSpPr/>
        <p:nvPr/>
      </p:nvGrpSpPr>
      <p:grpSpPr>
        <a:xfrm>
          <a:off x="0" y="0"/>
          <a:ext cx="0" cy="0"/>
          <a:chOff x="0" y="0"/>
          <a:chExt cx="0" cy="0"/>
        </a:xfrm>
      </p:grpSpPr>
      <p:sp>
        <p:nvSpPr>
          <p:cNvPr id="1048879" name="Title 1"/>
          <p:cNvSpPr>
            <a:spLocks noGrp="1"/>
          </p:cNvSpPr>
          <p:nvPr>
            <p:ph type="title"/>
          </p:nvPr>
        </p:nvSpPr>
        <p:spPr/>
        <p:txBody>
          <a:bodyPr/>
          <a:p>
            <a:r>
              <a:rPr altLang="zh-CN" lang="en-US" smtClean="0"/>
              <a:t>Click to edit Master title style</a:t>
            </a:r>
            <a:endParaRPr altLang="en-US" lang="zh-CN"/>
          </a:p>
        </p:txBody>
      </p:sp>
      <p:sp>
        <p:nvSpPr>
          <p:cNvPr id="1048880"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81"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82"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81" name=""/>
        <p:cNvGrpSpPr/>
        <p:nvPr/>
      </p:nvGrpSpPr>
      <p:grpSpPr>
        <a:xfrm>
          <a:off x="0" y="0"/>
          <a:ext cx="0" cy="0"/>
          <a:chOff x="0" y="0"/>
          <a:chExt cx="0" cy="0"/>
        </a:xfrm>
      </p:grpSpPr>
      <p:sp>
        <p:nvSpPr>
          <p:cNvPr id="1048876"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77"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78"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3" name=""/>
        <p:cNvGrpSpPr/>
        <p:nvPr/>
      </p:nvGrpSpPr>
      <p:grpSpPr>
        <a:xfrm>
          <a:off x="0" y="0"/>
          <a:ext cx="0" cy="0"/>
          <a:chOff x="0" y="0"/>
          <a:chExt cx="0" cy="0"/>
        </a:xfrm>
      </p:grpSpPr>
      <p:sp>
        <p:nvSpPr>
          <p:cNvPr id="1048883"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88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85"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86"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87"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88"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85" name=""/>
        <p:cNvGrpSpPr/>
        <p:nvPr/>
      </p:nvGrpSpPr>
      <p:grpSpPr>
        <a:xfrm>
          <a:off x="0" y="0"/>
          <a:ext cx="0" cy="0"/>
          <a:chOff x="0" y="0"/>
          <a:chExt cx="0" cy="0"/>
        </a:xfrm>
      </p:grpSpPr>
      <p:sp>
        <p:nvSpPr>
          <p:cNvPr id="1048894"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89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96"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97"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98"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99"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86" name=""/>
        <p:cNvGrpSpPr/>
        <p:nvPr/>
      </p:nvGrpSpPr>
      <p:grpSpPr>
        <a:xfrm>
          <a:off x="0" y="0"/>
          <a:ext cx="0" cy="0"/>
          <a:chOff x="0" y="0"/>
          <a:chExt cx="0" cy="0"/>
        </a:xfrm>
      </p:grpSpPr>
      <p:sp>
        <p:nvSpPr>
          <p:cNvPr id="1048900" name="Title 1"/>
          <p:cNvSpPr>
            <a:spLocks noGrp="1"/>
          </p:cNvSpPr>
          <p:nvPr>
            <p:ph type="title"/>
          </p:nvPr>
        </p:nvSpPr>
        <p:spPr/>
        <p:txBody>
          <a:bodyPr/>
          <a:p>
            <a:r>
              <a:rPr altLang="zh-CN" lang="en-US" smtClean="0"/>
              <a:t>Click to edit Master title style</a:t>
            </a:r>
            <a:endParaRPr altLang="en-US" lang="zh-CN"/>
          </a:p>
        </p:txBody>
      </p:sp>
      <p:sp>
        <p:nvSpPr>
          <p:cNvPr id="104890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02"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03"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04"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84" name=""/>
        <p:cNvGrpSpPr/>
        <p:nvPr/>
      </p:nvGrpSpPr>
      <p:grpSpPr>
        <a:xfrm>
          <a:off x="0" y="0"/>
          <a:ext cx="0" cy="0"/>
          <a:chOff x="0" y="0"/>
          <a:chExt cx="0" cy="0"/>
        </a:xfrm>
      </p:grpSpPr>
      <p:sp>
        <p:nvSpPr>
          <p:cNvPr id="1048889"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890"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91"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92"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893"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7" name=""/>
        <p:cNvGrpSpPr/>
        <p:nvPr/>
      </p:nvGrpSpPr>
      <p:grpSpPr>
        <a:xfrm>
          <a:off x="0" y="0"/>
          <a:ext cx="0" cy="0"/>
          <a:chOff x="0" y="0"/>
          <a:chExt cx="0" cy="0"/>
        </a:xfrm>
      </p:grpSpPr>
      <p:sp>
        <p:nvSpPr>
          <p:cNvPr id="1048954"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95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956"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57"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58"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3" name=""/>
        <p:cNvGrpSpPr/>
        <p:nvPr/>
      </p:nvGrpSpPr>
      <p:grpSpPr>
        <a:xfrm>
          <a:off x="0" y="0"/>
          <a:ext cx="0" cy="0"/>
          <a:chOff x="0" y="0"/>
          <a:chExt cx="0" cy="0"/>
        </a:xfrm>
      </p:grpSpPr>
      <p:sp>
        <p:nvSpPr>
          <p:cNvPr id="1048932" name="Title 1"/>
          <p:cNvSpPr>
            <a:spLocks noGrp="1"/>
          </p:cNvSpPr>
          <p:nvPr>
            <p:ph type="title"/>
          </p:nvPr>
        </p:nvSpPr>
        <p:spPr/>
        <p:txBody>
          <a:bodyPr/>
          <a:p>
            <a:r>
              <a:rPr altLang="zh-CN" lang="en-US" smtClean="0"/>
              <a:t>Click to edit Master title style</a:t>
            </a:r>
            <a:endParaRPr altLang="en-US" lang="zh-CN"/>
          </a:p>
        </p:txBody>
      </p:sp>
      <p:sp>
        <p:nvSpPr>
          <p:cNvPr id="104893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34"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35"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36"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46" name=""/>
        <p:cNvGrpSpPr/>
        <p:nvPr/>
      </p:nvGrpSpPr>
      <p:grpSpPr>
        <a:xfrm>
          <a:off x="0" y="0"/>
          <a:ext cx="0" cy="0"/>
          <a:chOff x="0" y="0"/>
          <a:chExt cx="0" cy="0"/>
        </a:xfrm>
      </p:grpSpPr>
      <p:sp>
        <p:nvSpPr>
          <p:cNvPr id="1049073"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07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075"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04" name=""/>
        <p:cNvGrpSpPr/>
        <p:nvPr/>
      </p:nvGrpSpPr>
      <p:grpSpPr>
        <a:xfrm>
          <a:off x="0" y="0"/>
          <a:ext cx="0" cy="0"/>
          <a:chOff x="0" y="0"/>
          <a:chExt cx="0" cy="0"/>
        </a:xfrm>
      </p:grpSpPr>
      <p:sp>
        <p:nvSpPr>
          <p:cNvPr id="1048937"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938"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939"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40"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41"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13" name=""/>
        <p:cNvGrpSpPr/>
        <p:nvPr/>
      </p:nvGrpSpPr>
      <p:grpSpPr>
        <a:xfrm>
          <a:off x="0" y="0"/>
          <a:ext cx="0" cy="0"/>
          <a:chOff x="0" y="0"/>
          <a:chExt cx="0" cy="0"/>
        </a:xfrm>
      </p:grpSpPr>
      <p:sp>
        <p:nvSpPr>
          <p:cNvPr id="1048984" name="Title 1"/>
          <p:cNvSpPr>
            <a:spLocks noGrp="1"/>
          </p:cNvSpPr>
          <p:nvPr>
            <p:ph type="title"/>
          </p:nvPr>
        </p:nvSpPr>
        <p:spPr/>
        <p:txBody>
          <a:bodyPr/>
          <a:p>
            <a:r>
              <a:rPr altLang="zh-CN" lang="en-US" smtClean="0"/>
              <a:t>Click to edit Master title style</a:t>
            </a:r>
            <a:endParaRPr altLang="en-US" lang="zh-CN"/>
          </a:p>
        </p:txBody>
      </p:sp>
      <p:sp>
        <p:nvSpPr>
          <p:cNvPr id="1048985"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86"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87"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88"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89"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12" name=""/>
        <p:cNvGrpSpPr/>
        <p:nvPr/>
      </p:nvGrpSpPr>
      <p:grpSpPr>
        <a:xfrm>
          <a:off x="0" y="0"/>
          <a:ext cx="0" cy="0"/>
          <a:chOff x="0" y="0"/>
          <a:chExt cx="0" cy="0"/>
        </a:xfrm>
      </p:grpSpPr>
      <p:sp>
        <p:nvSpPr>
          <p:cNvPr id="1048976"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97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78"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79"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80"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81"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82"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83"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09" name=""/>
        <p:cNvGrpSpPr/>
        <p:nvPr/>
      </p:nvGrpSpPr>
      <p:grpSpPr>
        <a:xfrm>
          <a:off x="0" y="0"/>
          <a:ext cx="0" cy="0"/>
          <a:chOff x="0" y="0"/>
          <a:chExt cx="0" cy="0"/>
        </a:xfrm>
      </p:grpSpPr>
      <p:sp>
        <p:nvSpPr>
          <p:cNvPr id="1048964" name="Title 1"/>
          <p:cNvSpPr>
            <a:spLocks noGrp="1"/>
          </p:cNvSpPr>
          <p:nvPr>
            <p:ph type="title"/>
          </p:nvPr>
        </p:nvSpPr>
        <p:spPr/>
        <p:txBody>
          <a:bodyPr/>
          <a:p>
            <a:r>
              <a:rPr altLang="zh-CN" lang="en-US" smtClean="0"/>
              <a:t>Click to edit Master title style</a:t>
            </a:r>
            <a:endParaRPr altLang="en-US" lang="zh-CN"/>
          </a:p>
        </p:txBody>
      </p:sp>
      <p:sp>
        <p:nvSpPr>
          <p:cNvPr id="1048965"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66"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67"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11" name=""/>
        <p:cNvGrpSpPr/>
        <p:nvPr/>
      </p:nvGrpSpPr>
      <p:grpSpPr>
        <a:xfrm>
          <a:off x="0" y="0"/>
          <a:ext cx="0" cy="0"/>
          <a:chOff x="0" y="0"/>
          <a:chExt cx="0" cy="0"/>
        </a:xfrm>
      </p:grpSpPr>
      <p:sp>
        <p:nvSpPr>
          <p:cNvPr id="1048973"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74"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75"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06" name=""/>
        <p:cNvGrpSpPr/>
        <p:nvPr/>
      </p:nvGrpSpPr>
      <p:grpSpPr>
        <a:xfrm>
          <a:off x="0" y="0"/>
          <a:ext cx="0" cy="0"/>
          <a:chOff x="0" y="0"/>
          <a:chExt cx="0" cy="0"/>
        </a:xfrm>
      </p:grpSpPr>
      <p:sp>
        <p:nvSpPr>
          <p:cNvPr id="1048948"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94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50"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51"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52"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53"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05" name=""/>
        <p:cNvGrpSpPr/>
        <p:nvPr/>
      </p:nvGrpSpPr>
      <p:grpSpPr>
        <a:xfrm>
          <a:off x="0" y="0"/>
          <a:ext cx="0" cy="0"/>
          <a:chOff x="0" y="0"/>
          <a:chExt cx="0" cy="0"/>
        </a:xfrm>
      </p:grpSpPr>
      <p:sp>
        <p:nvSpPr>
          <p:cNvPr id="104894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94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44"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45"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46"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47"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8" name=""/>
        <p:cNvGrpSpPr/>
        <p:nvPr/>
      </p:nvGrpSpPr>
      <p:grpSpPr>
        <a:xfrm>
          <a:off x="0" y="0"/>
          <a:ext cx="0" cy="0"/>
          <a:chOff x="0" y="0"/>
          <a:chExt cx="0" cy="0"/>
        </a:xfrm>
      </p:grpSpPr>
      <p:sp>
        <p:nvSpPr>
          <p:cNvPr id="1048959" name="Title 1"/>
          <p:cNvSpPr>
            <a:spLocks noGrp="1"/>
          </p:cNvSpPr>
          <p:nvPr>
            <p:ph type="title"/>
          </p:nvPr>
        </p:nvSpPr>
        <p:spPr/>
        <p:txBody>
          <a:bodyPr/>
          <a:p>
            <a:r>
              <a:rPr altLang="zh-CN" lang="en-US" smtClean="0"/>
              <a:t>Click to edit Master title style</a:t>
            </a:r>
            <a:endParaRPr altLang="en-US" lang="zh-CN"/>
          </a:p>
        </p:txBody>
      </p:sp>
      <p:sp>
        <p:nvSpPr>
          <p:cNvPr id="104896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61"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62"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63"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10" name=""/>
        <p:cNvGrpSpPr/>
        <p:nvPr/>
      </p:nvGrpSpPr>
      <p:grpSpPr>
        <a:xfrm>
          <a:off x="0" y="0"/>
          <a:ext cx="0" cy="0"/>
          <a:chOff x="0" y="0"/>
          <a:chExt cx="0" cy="0"/>
        </a:xfrm>
      </p:grpSpPr>
      <p:sp>
        <p:nvSpPr>
          <p:cNvPr id="1048968"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969"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70"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71"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72"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0" name=""/>
        <p:cNvGrpSpPr/>
        <p:nvPr/>
      </p:nvGrpSpPr>
      <p:grpSpPr>
        <a:xfrm>
          <a:off x="0" y="0"/>
          <a:ext cx="0" cy="0"/>
          <a:chOff x="0" y="0"/>
          <a:chExt cx="0" cy="0"/>
        </a:xfrm>
      </p:grpSpPr>
      <p:sp>
        <p:nvSpPr>
          <p:cNvPr id="1049015"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9016"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017"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18"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19"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41" name=""/>
        <p:cNvGrpSpPr/>
        <p:nvPr/>
      </p:nvGrpSpPr>
      <p:grpSpPr>
        <a:xfrm>
          <a:off x="0" y="0"/>
          <a:ext cx="0" cy="0"/>
          <a:chOff x="0" y="0"/>
          <a:chExt cx="0" cy="0"/>
        </a:xfrm>
      </p:grpSpPr>
      <p:sp>
        <p:nvSpPr>
          <p:cNvPr id="1049058"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05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060"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1" name=""/>
        <p:cNvGrpSpPr/>
        <p:nvPr/>
      </p:nvGrpSpPr>
      <p:grpSpPr>
        <a:xfrm>
          <a:off x="0" y="0"/>
          <a:ext cx="0" cy="0"/>
          <a:chOff x="0" y="0"/>
          <a:chExt cx="0" cy="0"/>
        </a:xfrm>
      </p:grpSpPr>
      <p:sp>
        <p:nvSpPr>
          <p:cNvPr id="1049020" name="Title 1"/>
          <p:cNvSpPr>
            <a:spLocks noGrp="1"/>
          </p:cNvSpPr>
          <p:nvPr>
            <p:ph type="title"/>
          </p:nvPr>
        </p:nvSpPr>
        <p:spPr/>
        <p:txBody>
          <a:bodyPr/>
          <a:p>
            <a:r>
              <a:rPr altLang="zh-CN" lang="en-US" smtClean="0"/>
              <a:t>Click to edit Master title style</a:t>
            </a:r>
            <a:endParaRPr altLang="en-US" lang="zh-CN"/>
          </a:p>
        </p:txBody>
      </p:sp>
      <p:sp>
        <p:nvSpPr>
          <p:cNvPr id="1049021"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22"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23"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24"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29" name=""/>
        <p:cNvGrpSpPr/>
        <p:nvPr/>
      </p:nvGrpSpPr>
      <p:grpSpPr>
        <a:xfrm>
          <a:off x="0" y="0"/>
          <a:ext cx="0" cy="0"/>
          <a:chOff x="0" y="0"/>
          <a:chExt cx="0" cy="0"/>
        </a:xfrm>
      </p:grpSpPr>
      <p:sp>
        <p:nvSpPr>
          <p:cNvPr id="1049010"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9011"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9012"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13"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14"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6" name=""/>
        <p:cNvGrpSpPr/>
        <p:nvPr/>
      </p:nvGrpSpPr>
      <p:grpSpPr>
        <a:xfrm>
          <a:off x="0" y="0"/>
          <a:ext cx="0" cy="0"/>
          <a:chOff x="0" y="0"/>
          <a:chExt cx="0" cy="0"/>
        </a:xfrm>
      </p:grpSpPr>
      <p:sp>
        <p:nvSpPr>
          <p:cNvPr id="1048993" name="Title 1"/>
          <p:cNvSpPr>
            <a:spLocks noGrp="1"/>
          </p:cNvSpPr>
          <p:nvPr>
            <p:ph type="title"/>
          </p:nvPr>
        </p:nvSpPr>
        <p:spPr/>
        <p:txBody>
          <a:bodyPr/>
          <a:p>
            <a:r>
              <a:rPr altLang="zh-CN" lang="en-US" smtClean="0"/>
              <a:t>Click to edit Master title style</a:t>
            </a:r>
            <a:endParaRPr altLang="en-US" lang="zh-CN"/>
          </a:p>
        </p:txBody>
      </p:sp>
      <p:sp>
        <p:nvSpPr>
          <p:cNvPr id="1048994"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95"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96"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97"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8998"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4" name=""/>
        <p:cNvGrpSpPr/>
        <p:nvPr/>
      </p:nvGrpSpPr>
      <p:grpSpPr>
        <a:xfrm>
          <a:off x="0" y="0"/>
          <a:ext cx="0" cy="0"/>
          <a:chOff x="0" y="0"/>
          <a:chExt cx="0" cy="0"/>
        </a:xfrm>
      </p:grpSpPr>
      <p:sp>
        <p:nvSpPr>
          <p:cNvPr id="1049036"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903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38"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39"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40"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41"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42"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43"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5" name=""/>
        <p:cNvGrpSpPr/>
        <p:nvPr/>
      </p:nvGrpSpPr>
      <p:grpSpPr>
        <a:xfrm>
          <a:off x="0" y="0"/>
          <a:ext cx="0" cy="0"/>
          <a:chOff x="0" y="0"/>
          <a:chExt cx="0" cy="0"/>
        </a:xfrm>
      </p:grpSpPr>
      <p:sp>
        <p:nvSpPr>
          <p:cNvPr id="1049044" name="Title 1"/>
          <p:cNvSpPr>
            <a:spLocks noGrp="1"/>
          </p:cNvSpPr>
          <p:nvPr>
            <p:ph type="title"/>
          </p:nvPr>
        </p:nvSpPr>
        <p:spPr/>
        <p:txBody>
          <a:bodyPr/>
          <a:p>
            <a:r>
              <a:rPr altLang="zh-CN" lang="en-US" smtClean="0"/>
              <a:t>Click to edit Master title style</a:t>
            </a:r>
            <a:endParaRPr altLang="en-US" lang="zh-CN"/>
          </a:p>
        </p:txBody>
      </p:sp>
      <p:sp>
        <p:nvSpPr>
          <p:cNvPr id="1049045"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46"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47"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6" name=""/>
        <p:cNvGrpSpPr/>
        <p:nvPr/>
      </p:nvGrpSpPr>
      <p:grpSpPr>
        <a:xfrm>
          <a:off x="0" y="0"/>
          <a:ext cx="0" cy="0"/>
          <a:chOff x="0" y="0"/>
          <a:chExt cx="0" cy="0"/>
        </a:xfrm>
      </p:grpSpPr>
      <p:sp>
        <p:nvSpPr>
          <p:cNvPr id="1049048"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49"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50"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33" name=""/>
        <p:cNvGrpSpPr/>
        <p:nvPr/>
      </p:nvGrpSpPr>
      <p:grpSpPr>
        <a:xfrm>
          <a:off x="0" y="0"/>
          <a:ext cx="0" cy="0"/>
          <a:chOff x="0" y="0"/>
          <a:chExt cx="0" cy="0"/>
        </a:xfrm>
      </p:grpSpPr>
      <p:sp>
        <p:nvSpPr>
          <p:cNvPr id="1049030"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03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032"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33"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34"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35"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27" name=""/>
        <p:cNvGrpSpPr/>
        <p:nvPr/>
      </p:nvGrpSpPr>
      <p:grpSpPr>
        <a:xfrm>
          <a:off x="0" y="0"/>
          <a:ext cx="0" cy="0"/>
          <a:chOff x="0" y="0"/>
          <a:chExt cx="0" cy="0"/>
        </a:xfrm>
      </p:grpSpPr>
      <p:sp>
        <p:nvSpPr>
          <p:cNvPr id="104899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900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001"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002"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03"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04"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28" name=""/>
        <p:cNvGrpSpPr/>
        <p:nvPr/>
      </p:nvGrpSpPr>
      <p:grpSpPr>
        <a:xfrm>
          <a:off x="0" y="0"/>
          <a:ext cx="0" cy="0"/>
          <a:chOff x="0" y="0"/>
          <a:chExt cx="0" cy="0"/>
        </a:xfrm>
      </p:grpSpPr>
      <p:sp>
        <p:nvSpPr>
          <p:cNvPr id="1049005" name="Title 1"/>
          <p:cNvSpPr>
            <a:spLocks noGrp="1"/>
          </p:cNvSpPr>
          <p:nvPr>
            <p:ph type="title"/>
          </p:nvPr>
        </p:nvSpPr>
        <p:spPr/>
        <p:txBody>
          <a:bodyPr/>
          <a:p>
            <a:r>
              <a:rPr altLang="zh-CN" lang="en-US" smtClean="0"/>
              <a:t>Click to edit Master title style</a:t>
            </a:r>
            <a:endParaRPr altLang="en-US" lang="zh-CN"/>
          </a:p>
        </p:txBody>
      </p:sp>
      <p:sp>
        <p:nvSpPr>
          <p:cNvPr id="104900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07"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08"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09"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32" name=""/>
        <p:cNvGrpSpPr/>
        <p:nvPr/>
      </p:nvGrpSpPr>
      <p:grpSpPr>
        <a:xfrm>
          <a:off x="0" y="0"/>
          <a:ext cx="0" cy="0"/>
          <a:chOff x="0" y="0"/>
          <a:chExt cx="0" cy="0"/>
        </a:xfrm>
      </p:grpSpPr>
      <p:sp>
        <p:nvSpPr>
          <p:cNvPr id="1049025"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9026"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27"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28"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
        <p:nvSpPr>
          <p:cNvPr id="1049029"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 Id="rId11" Type="http://schemas.openxmlformats.org/officeDocument/2006/relationships/slideLayout" Target="../slideLayouts/slideLayout110.xml"/><Relationship Id="rId12" Type="http://schemas.openxmlformats.org/officeDocument/2006/relationships/image" Target="../media/image1.jpeg"/><Relationship Id="rId13"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 Id="rId11" Type="http://schemas.openxmlformats.org/officeDocument/2006/relationships/slideLayout" Target="../slideLayouts/slideLayout121.xml"/><Relationship Id="rId12" Type="http://schemas.openxmlformats.org/officeDocument/2006/relationships/image" Target="../media/image1.jpeg"/><Relationship Id="rId13"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1.jpeg"/><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image" Target="../media/image1.jpeg"/><Relationship Id="rId1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image" Target="../media/image1.jpeg"/><Relationship Id="rId1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image" Target="../media/image1.jpeg"/><Relationship Id="rId13"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image" Target="../media/image1.jpeg"/><Relationship Id="rId13"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image" Target="../media/image1.jpeg"/><Relationship Id="rId13"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 Id="rId11" Type="http://schemas.openxmlformats.org/officeDocument/2006/relationships/slideLayout" Target="../slideLayouts/slideLayout88.xml"/><Relationship Id="rId12" Type="http://schemas.openxmlformats.org/officeDocument/2006/relationships/image" Target="../media/image1.jpeg"/><Relationship Id="rId13"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 Id="rId11" Type="http://schemas.openxmlformats.org/officeDocument/2006/relationships/slideLayout" Target="../slideLayouts/slideLayout99.xml"/><Relationship Id="rId12" Type="http://schemas.openxmlformats.org/officeDocument/2006/relationships/image" Target="../media/image1.jpeg"/><Relationship Id="rId13"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38" name=""/>
        <p:cNvGrpSpPr/>
        <p:nvPr/>
      </p:nvGrpSpPr>
      <p:grpSpPr>
        <a:xfrm rot="0">
          <a:off x="0" y="0"/>
          <a:ext cx="0" cy="0"/>
          <a:chOff x="0" y="0"/>
          <a:chExt cx="0" cy="0"/>
        </a:xfrm>
      </p:grpSpPr>
    </p:spTree>
  </p:cSld>
  <p:clrMap accent1="accent1" accent2="accent2" accent3="accent3" accent4="accent4" accent5="accent5" accent6="accent6" bg1="lt1" bg2="dk2" tx1="dk1" tx2="lt2"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145" name=""/>
        <p:cNvGrpSpPr/>
        <p:nvPr/>
      </p:nvGrpSpPr>
      <p:grpSpPr>
        <a:xfrm rot="0">
          <a:off x="0" y="0"/>
          <a:ext cx="0" cy="0"/>
          <a:chOff x="0" y="0"/>
          <a:chExt cx="0" cy="0"/>
        </a:xfrm>
      </p:grpSpPr>
      <p:sp>
        <p:nvSpPr>
          <p:cNvPr id="1048807"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08"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09"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99" name=""/>
        <p:cNvGrpSpPr/>
        <p:nvPr/>
      </p:nvGrpSpPr>
      <p:grpSpPr>
        <a:xfrm rot="0">
          <a:off x="0" y="0"/>
          <a:ext cx="0" cy="0"/>
          <a:chOff x="0" y="0"/>
          <a:chExt cx="0" cy="0"/>
        </a:xfrm>
      </p:grpSpPr>
      <p:sp>
        <p:nvSpPr>
          <p:cNvPr id="1048685"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86"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87"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122" name=""/>
        <p:cNvGrpSpPr/>
        <p:nvPr/>
      </p:nvGrpSpPr>
      <p:grpSpPr>
        <a:xfrm rot="0">
          <a:off x="0" y="0"/>
          <a:ext cx="0" cy="0"/>
          <a:chOff x="0" y="0"/>
          <a:chExt cx="0" cy="0"/>
        </a:xfrm>
      </p:grpSpPr>
      <p:sp>
        <p:nvSpPr>
          <p:cNvPr id="1048746"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47"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748"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70" name=""/>
        <p:cNvGrpSpPr/>
        <p:nvPr/>
      </p:nvGrpSpPr>
      <p:grpSpPr>
        <a:xfrm rot="0">
          <a:off x="0" y="0"/>
          <a:ext cx="0" cy="0"/>
          <a:chOff x="0" y="0"/>
          <a:chExt cx="0" cy="0"/>
        </a:xfrm>
      </p:grpSpPr>
      <p:sp>
        <p:nvSpPr>
          <p:cNvPr id="1049137" name="日期占位符 3"/>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38" name="页脚占位符 4"/>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39" name="灯片编号占位符 5"/>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93" name=""/>
        <p:cNvGrpSpPr/>
        <p:nvPr/>
      </p:nvGrpSpPr>
      <p:grpSpPr>
        <a:xfrm rot="0">
          <a:off x="0" y="0"/>
          <a:ext cx="0" cy="0"/>
          <a:chOff x="0" y="0"/>
          <a:chExt cx="0" cy="0"/>
        </a:xfrm>
      </p:grpSpPr>
      <p:sp>
        <p:nvSpPr>
          <p:cNvPr id="1049198"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199"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200"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76" name=""/>
        <p:cNvGrpSpPr/>
        <p:nvPr/>
      </p:nvGrpSpPr>
      <p:grpSpPr>
        <a:xfrm rot="0">
          <a:off x="0" y="0"/>
          <a:ext cx="0" cy="0"/>
          <a:chOff x="0" y="0"/>
          <a:chExt cx="0" cy="0"/>
        </a:xfrm>
      </p:grpSpPr>
      <p:sp>
        <p:nvSpPr>
          <p:cNvPr id="1048624" name="日期占位符 6"/>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25" name="页脚占位符 7"/>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626" name="灯片编号占位符 8"/>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47" name=""/>
        <p:cNvGrpSpPr/>
        <p:nvPr/>
      </p:nvGrpSpPr>
      <p:grpSpPr>
        <a:xfrm rot="0">
          <a:off x="0" y="0"/>
          <a:ext cx="0" cy="0"/>
          <a:chOff x="0" y="0"/>
          <a:chExt cx="0" cy="0"/>
        </a:xfrm>
      </p:grpSpPr>
      <p:sp>
        <p:nvSpPr>
          <p:cNvPr id="1049076" name="日期占位符 2"/>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77" name="页脚占位符 3"/>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9078" name="灯片编号占位符 4"/>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168" name=""/>
        <p:cNvGrpSpPr/>
        <p:nvPr/>
      </p:nvGrpSpPr>
      <p:grpSpPr>
        <a:xfrm rot="0">
          <a:off x="0" y="0"/>
          <a:ext cx="0" cy="0"/>
          <a:chOff x="0" y="0"/>
          <a:chExt cx="0" cy="0"/>
        </a:xfrm>
      </p:grpSpPr>
      <p:sp>
        <p:nvSpPr>
          <p:cNvPr id="1048868" name="日期占位符 1"/>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69" name="页脚占位符 2"/>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870" name="灯片编号占位符 3"/>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191" name=""/>
        <p:cNvGrpSpPr/>
        <p:nvPr/>
      </p:nvGrpSpPr>
      <p:grpSpPr>
        <a:xfrm rot="0">
          <a:off x="0" y="0"/>
          <a:ext cx="0" cy="0"/>
          <a:chOff x="0" y="0"/>
          <a:chExt cx="0" cy="0"/>
        </a:xfrm>
      </p:grpSpPr>
      <p:sp>
        <p:nvSpPr>
          <p:cNvPr id="1048929"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30"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31"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14" name=""/>
        <p:cNvGrpSpPr/>
        <p:nvPr/>
      </p:nvGrpSpPr>
      <p:grpSpPr>
        <a:xfrm rot="0">
          <a:off x="0" y="0"/>
          <a:ext cx="0" cy="0"/>
          <a:chOff x="0" y="0"/>
          <a:chExt cx="0" cy="0"/>
        </a:xfrm>
      </p:grpSpPr>
      <p:sp>
        <p:nvSpPr>
          <p:cNvPr id="1048990" name="日期占位符 4"/>
          <p:cNvSpPr/>
          <p:nvPr>
            <p:ph type="dt" sz="half" idx="4294967295"/>
          </p:nvPr>
        </p:nvSpPr>
        <p:spPr>
          <a:xfrm rot="0">
            <a:off x="8382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91" name="页脚占位符 5"/>
          <p:cNvSpPr/>
          <p:nvPr>
            <p:ph type="ftr" sz="quarter" idx="4294967295"/>
          </p:nvPr>
        </p:nvSpPr>
        <p:spPr>
          <a:xfrm rot="0">
            <a:off x="4038600" y="6356350"/>
            <a:ext cx="41148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800" lang="zh-CN">
              <a:ea typeface="Arial" pitchFamily="34" charset="0"/>
            </a:endParaRPr>
          </a:p>
        </p:txBody>
      </p:sp>
      <p:sp>
        <p:nvSpPr>
          <p:cNvPr id="1048992" name="灯片编号占位符 6"/>
          <p:cNvSpPr/>
          <p:nvPr>
            <p:ph type="sldNum" sz="quarter" idx="4294967295"/>
          </p:nvPr>
        </p:nvSpPr>
        <p:spPr>
          <a:xfrm rot="0">
            <a:off x="8610600" y="6356350"/>
            <a:ext cx="2743200" cy="3651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fld id="{566ABCEB-ACFC-4714-9973-3DA970169C29}" type="slidenum">
              <a:rPr altLang="en-US" lang="zh-CN">
                <a:ea typeface="Arial" pitchFamily="34" charset="0"/>
              </a:rPr>
              <a:pPr lvl="0"/>
            </a:fld>
            <a:endParaRPr altLang="en-US"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dt="0" ftr="0" hdr="1" sldNum="0"/>
  <p:txStyles>
    <p:titleStyle>
      <a:lvl1pPr algn="l" eaLnBrk="0" fontAlgn="base" hangingPunct="0"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0" fontAlgn="base" hangingPunct="0"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0" fontAlgn="base" hangingPunct="0"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0" fontAlgn="base" hangingPunct="0"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0" fontAlgn="base" hangingPunct="0" indent="-228600" latinLnBrk="0" marL="16002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4pPr>
      <a:lvl5pPr algn="l" eaLnBrk="0" fontAlgn="base" hangingPunct="0" indent="-228600" latinLnBrk="0" marL="20574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88" name=""/>
          <p:cNvSpPr txBox="1"/>
          <p:nvPr/>
        </p:nvSpPr>
        <p:spPr>
          <a:xfrm>
            <a:off x="632362" y="3219450"/>
            <a:ext cx="11117773" cy="1805939"/>
          </a:xfrm>
          <a:prstGeom prst="rect"/>
        </p:spPr>
        <p:txBody>
          <a:bodyPr rtlCol="0" wrap="square">
            <a:spAutoFit/>
          </a:bodyPr>
          <a:p>
            <a:r>
              <a:rPr b="1" sz="11500" lang="en-US">
                <a:solidFill>
                  <a:srgbClr val="000000"/>
                </a:solidFill>
              </a:rPr>
              <a:t>W</a:t>
            </a:r>
            <a:r>
              <a:rPr b="1" sz="11500" lang="en-US">
                <a:solidFill>
                  <a:srgbClr val="000000"/>
                </a:solidFill>
              </a:rPr>
              <a:t>E</a:t>
            </a:r>
            <a:r>
              <a:rPr b="1" sz="11500" lang="en-US">
                <a:solidFill>
                  <a:srgbClr val="000000"/>
                </a:solidFill>
              </a:rPr>
              <a:t>L</a:t>
            </a:r>
            <a:r>
              <a:rPr b="1" sz="11500" lang="en-US">
                <a:solidFill>
                  <a:srgbClr val="000000"/>
                </a:solidFill>
              </a:rPr>
              <a:t>COME</a:t>
            </a:r>
            <a:r>
              <a:rPr b="1" sz="11500" lang="en-US">
                <a:solidFill>
                  <a:srgbClr val="000000"/>
                </a:solidFill>
              </a:rPr>
              <a:t>.</a:t>
            </a:r>
            <a:r>
              <a:rPr b="1" sz="11500" lang="en-US">
                <a:solidFill>
                  <a:srgbClr val="000000"/>
                </a:solidFill>
              </a:rPr>
              <a:t>.</a:t>
            </a:r>
            <a:r>
              <a:rPr b="1" sz="11500" lang="en-US">
                <a:solidFill>
                  <a:srgbClr val="000000"/>
                </a:solidFill>
              </a:rPr>
              <a:t>.</a:t>
            </a:r>
            <a:r>
              <a:rPr b="1" sz="11500" lang="en-US">
                <a:solidFill>
                  <a:srgbClr val="000000"/>
                </a:solidFill>
              </a:rPr>
              <a:t>.</a:t>
            </a:r>
            <a:r>
              <a:rPr b="1" sz="11500" lang="en-US">
                <a:solidFill>
                  <a:srgbClr val="000000"/>
                </a:solidFill>
              </a:rPr>
              <a:t>.</a:t>
            </a:r>
            <a:r>
              <a:rPr altLang="en-US" b="1" sz="11500" lang="en-IN">
                <a:solidFill>
                  <a:srgbClr val="000000"/>
                </a:solidFill>
              </a:rPr>
              <a:t>☺️</a:t>
            </a:r>
            <a:endParaRPr b="1"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7" name=""/>
          <p:cNvSpPr txBox="1"/>
          <p:nvPr/>
        </p:nvSpPr>
        <p:spPr>
          <a:xfrm>
            <a:off x="220807" y="1922552"/>
            <a:ext cx="11750386" cy="3863340"/>
          </a:xfrm>
          <a:prstGeom prst="rect"/>
        </p:spPr>
        <p:txBody>
          <a:bodyPr rtlCol="0" wrap="square">
            <a:spAutoFit/>
          </a:bodyPr>
          <a:p>
            <a:r>
              <a:rPr sz="2800" lang="en-IN">
                <a:solidFill>
                  <a:srgbClr val="000000"/>
                </a:solidFill>
              </a:rPr>
              <a:t>
</a:t>
            </a:r>
            <a:r>
              <a:rPr altLang="en-US" sz="2800" lang="en-IN">
                <a:solidFill>
                  <a:srgbClr val="000000"/>
                </a:solidFill>
              </a:rPr>
              <a:t>⭐</a:t>
            </a:r>
            <a:r>
              <a:rPr sz="2800" lang="en-IN">
                <a:solidFill>
                  <a:srgbClr val="000000"/>
                </a:solidFill>
              </a:rPr>
              <a:t>Clean &amp; structured coding</a:t>
            </a:r>
            <a:endParaRPr sz="2800" lang="en-IN">
              <a:solidFill>
                <a:srgbClr val="000000"/>
              </a:solidFill>
            </a:endParaRPr>
          </a:p>
          <a:p>
            <a:endParaRPr sz="2800" lang="en-IN">
              <a:solidFill>
                <a:srgbClr val="000000"/>
              </a:solidFill>
            </a:endParaRPr>
          </a:p>
          <a:p>
            <a:r>
              <a:rPr altLang="en-US" sz="2800" lang="en-IN">
                <a:solidFill>
                  <a:srgbClr val="000000"/>
                </a:solidFill>
              </a:rPr>
              <a:t>⭐</a:t>
            </a:r>
            <a:r>
              <a:rPr altLang="en-US" sz="2800" lang="en-US">
                <a:solidFill>
                  <a:srgbClr val="000000"/>
                </a:solidFill>
              </a:rPr>
              <a:t>R</a:t>
            </a:r>
            <a:r>
              <a:rPr altLang="en-US" sz="2800" lang="en-US">
                <a:solidFill>
                  <a:srgbClr val="000000"/>
                </a:solidFill>
              </a:rPr>
              <a:t>e</a:t>
            </a:r>
            <a:r>
              <a:rPr altLang="en-US" sz="2800" lang="en-US">
                <a:solidFill>
                  <a:srgbClr val="000000"/>
                </a:solidFill>
              </a:rPr>
              <a:t>d</a:t>
            </a:r>
            <a:r>
              <a:rPr sz="2800" lang="en-IN">
                <a:solidFill>
                  <a:srgbClr val="000000"/>
                </a:solidFill>
              </a:rPr>
              <a:t>ponsive design (mobile + desktop)</a:t>
            </a:r>
            <a:endParaRPr sz="2800" lang="en-IN">
              <a:solidFill>
                <a:srgbClr val="000000"/>
              </a:solidFill>
            </a:endParaRPr>
          </a:p>
          <a:p>
            <a:endParaRPr sz="2800" lang="en-IN">
              <a:solidFill>
                <a:srgbClr val="000000"/>
              </a:solidFill>
            </a:endParaRPr>
          </a:p>
          <a:p>
            <a:r>
              <a:rPr altLang="en-US" sz="2800" lang="en-IN">
                <a:solidFill>
                  <a:srgbClr val="000000"/>
                </a:solidFill>
              </a:rPr>
              <a:t>⭐</a:t>
            </a:r>
            <a:r>
              <a:rPr altLang="en-US" sz="2800" lang="en-US">
                <a:solidFill>
                  <a:srgbClr val="000000"/>
                </a:solidFill>
              </a:rPr>
              <a:t>R</a:t>
            </a:r>
            <a:r>
              <a:rPr altLang="en-US" sz="2800" lang="en-US">
                <a:solidFill>
                  <a:srgbClr val="000000"/>
                </a:solidFill>
              </a:rPr>
              <a:t>e</a:t>
            </a:r>
            <a:r>
              <a:rPr altLang="en-US" sz="2800" lang="en-US">
                <a:solidFill>
                  <a:srgbClr val="000000"/>
                </a:solidFill>
              </a:rPr>
              <a:t>u</a:t>
            </a:r>
            <a:r>
              <a:rPr sz="2800" lang="en-IN">
                <a:solidFill>
                  <a:srgbClr val="000000"/>
                </a:solidFill>
              </a:rPr>
              <a:t>sable components (header, footer, buttons</a:t>
            </a:r>
            <a:r>
              <a:rPr sz="2800" lang="en-US">
                <a:solidFill>
                  <a:srgbClr val="000000"/>
                </a:solidFill>
              </a:rPr>
              <a:t>)</a:t>
            </a:r>
            <a:endParaRPr sz="2800" lang="en-IN">
              <a:solidFill>
                <a:srgbClr val="000000"/>
              </a:solidFill>
            </a:endParaRPr>
          </a:p>
          <a:p>
            <a:endParaRPr sz="2800" lang="en-IN">
              <a:solidFill>
                <a:srgbClr val="000000"/>
              </a:solidFill>
            </a:endParaRPr>
          </a:p>
          <a:p>
            <a:r>
              <a:rPr altLang="en-US" sz="2800" lang="en-IN">
                <a:solidFill>
                  <a:srgbClr val="000000"/>
                </a:solidFill>
              </a:rPr>
              <a:t>⭐</a:t>
            </a:r>
            <a:r>
              <a:rPr altLang="en-US" sz="2800" lang="en-US">
                <a:solidFill>
                  <a:srgbClr val="000000"/>
                </a:solidFill>
              </a:rPr>
              <a:t>T</a:t>
            </a:r>
            <a:r>
              <a:rPr altLang="en-US" sz="2800" lang="en-US">
                <a:solidFill>
                  <a:srgbClr val="000000"/>
                </a:solidFill>
              </a:rPr>
              <a:t>e</a:t>
            </a:r>
            <a:r>
              <a:rPr altLang="en-US" sz="2800" lang="en-US">
                <a:solidFill>
                  <a:srgbClr val="000000"/>
                </a:solidFill>
              </a:rPr>
              <a:t>s</a:t>
            </a:r>
            <a:r>
              <a:rPr sz="2800" lang="en-US">
                <a:solidFill>
                  <a:srgbClr val="000000"/>
                </a:solidFill>
              </a:rPr>
              <a:t>t</a:t>
            </a:r>
            <a:r>
              <a:rPr sz="2800" lang="en-IN">
                <a:solidFill>
                  <a:srgbClr val="000000"/>
                </a:solidFill>
              </a:rPr>
              <a:t>ing &amp; debugging for smooth performance</a:t>
            </a:r>
            <a:endParaRPr sz="2800" lang="en-IN">
              <a:solidFill>
                <a:srgbClr val="000000"/>
              </a:solidFill>
            </a:endParaRPr>
          </a:p>
        </p:txBody>
      </p:sp>
      <p:sp>
        <p:nvSpPr>
          <p:cNvPr id="1048608" name=""/>
          <p:cNvSpPr txBox="1"/>
          <p:nvPr/>
        </p:nvSpPr>
        <p:spPr>
          <a:xfrm>
            <a:off x="0" y="1068606"/>
            <a:ext cx="4000000" cy="624840"/>
          </a:xfrm>
          <a:prstGeom prst="rect"/>
        </p:spPr>
        <p:txBody>
          <a:bodyPr rtlCol="0" wrap="square">
            <a:spAutoFit/>
          </a:bodyPr>
          <a:p>
            <a:r>
              <a:rPr altLang="en-US" sz="3600" i="1" lang="en-IN" u="sng">
                <a:solidFill>
                  <a:srgbClr val="000000"/>
                </a:solidFill>
              </a:rPr>
              <a:t>⚡</a:t>
            </a:r>
            <a:r>
              <a:rPr altLang="en-US" b="1" sz="3600" i="1" lang="en-US" u="sng">
                <a:solidFill>
                  <a:srgbClr val="000000"/>
                </a:solidFill>
              </a:rPr>
              <a:t> TECHNIQUES</a:t>
            </a:r>
            <a:r>
              <a:rPr altLang="en-US" b="1" sz="3600" i="1" lang="en-US" u="sng">
                <a:solidFill>
                  <a:srgbClr val="000000"/>
                </a:solidFill>
              </a:rPr>
              <a:t>:</a:t>
            </a:r>
            <a:endParaRPr sz="2800" i="1" lang="en-IN" u="sng">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9" name=""/>
          <p:cNvSpPr txBox="1"/>
          <p:nvPr/>
        </p:nvSpPr>
        <p:spPr>
          <a:xfrm>
            <a:off x="373781" y="108653"/>
            <a:ext cx="11818219" cy="891540"/>
          </a:xfrm>
          <a:prstGeom prst="rect"/>
        </p:spPr>
        <p:txBody>
          <a:bodyPr rtlCol="0" wrap="square">
            <a:spAutoFit/>
          </a:bodyPr>
          <a:p>
            <a:r>
              <a:rPr b="1" sz="5400" i="0" lang="en-US" u="none">
                <a:solidFill>
                  <a:srgbClr val="000000"/>
                </a:solidFill>
                <a:effectLst/>
              </a:rPr>
              <a:t>P</a:t>
            </a:r>
            <a:r>
              <a:rPr b="1" sz="5400" i="0" lang="en-US" u="none">
                <a:solidFill>
                  <a:srgbClr val="000000"/>
                </a:solidFill>
                <a:effectLst/>
              </a:rPr>
              <a:t>O</a:t>
            </a:r>
            <a:r>
              <a:rPr b="1" sz="5400" i="0" lang="en-US" u="none">
                <a:solidFill>
                  <a:srgbClr val="000000"/>
                </a:solidFill>
                <a:effectLst/>
              </a:rPr>
              <a:t>R</a:t>
            </a:r>
            <a:r>
              <a:rPr b="1" sz="5400" i="0" lang="en-US" u="none">
                <a:solidFill>
                  <a:srgbClr val="000000"/>
                </a:solidFill>
                <a:effectLst/>
              </a:rPr>
              <a:t>T</a:t>
            </a:r>
            <a:r>
              <a:rPr b="1" sz="5400" i="0" lang="en-US" u="none">
                <a:solidFill>
                  <a:srgbClr val="000000"/>
                </a:solidFill>
                <a:effectLst/>
              </a:rPr>
              <a:t>FOLIO </a:t>
            </a:r>
            <a:r>
              <a:rPr b="1" sz="5400" i="0" lang="en-US" u="none">
                <a:solidFill>
                  <a:srgbClr val="000000"/>
                </a:solidFill>
                <a:effectLst/>
              </a:rPr>
              <a:t>D</a:t>
            </a:r>
            <a:r>
              <a:rPr b="1" sz="5400" i="0" lang="en-US" u="none">
                <a:solidFill>
                  <a:srgbClr val="000000"/>
                </a:solidFill>
                <a:effectLst/>
              </a:rPr>
              <a:t>E</a:t>
            </a:r>
            <a:r>
              <a:rPr b="1" sz="5400" i="0" lang="en-US" u="none">
                <a:solidFill>
                  <a:srgbClr val="000000"/>
                </a:solidFill>
                <a:effectLst/>
              </a:rPr>
              <a:t>S</a:t>
            </a:r>
            <a:r>
              <a:rPr b="1" sz="5400" i="0" lang="en-US" u="none">
                <a:solidFill>
                  <a:srgbClr val="000000"/>
                </a:solidFill>
                <a:effectLst/>
              </a:rPr>
              <a:t>IGN </a:t>
            </a:r>
            <a:r>
              <a:rPr b="1" sz="5400" i="0" lang="en-US" u="none">
                <a:solidFill>
                  <a:srgbClr val="000000"/>
                </a:solidFill>
                <a:effectLst/>
              </a:rPr>
              <a:t>AND </a:t>
            </a:r>
            <a:r>
              <a:rPr b="1" sz="5400" i="0" lang="en-US" u="none">
                <a:solidFill>
                  <a:srgbClr val="000000"/>
                </a:solidFill>
                <a:effectLst/>
              </a:rPr>
              <a:t>LAYOUT </a:t>
            </a:r>
            <a:r>
              <a:rPr altLang="en-US" b="1" sz="5400" i="0" lang="en-IN" u="none">
                <a:solidFill>
                  <a:srgbClr val="000000"/>
                </a:solidFill>
                <a:effectLst/>
              </a:rPr>
              <a:t>✨</a:t>
            </a:r>
            <a:endParaRPr sz="2800" i="0" lang="en-IN" u="none">
              <a:solidFill>
                <a:srgbClr val="000000"/>
              </a:solidFill>
              <a:effectLst/>
            </a:endParaRPr>
          </a:p>
        </p:txBody>
      </p:sp>
      <p:sp>
        <p:nvSpPr>
          <p:cNvPr id="1048610" name=""/>
          <p:cNvSpPr txBox="1"/>
          <p:nvPr/>
        </p:nvSpPr>
        <p:spPr>
          <a:xfrm rot="8360">
            <a:off x="7478987" y="2785114"/>
            <a:ext cx="12425794" cy="1691638"/>
          </a:xfrm>
          <a:prstGeom prst="rect"/>
        </p:spPr>
        <p:txBody>
          <a:bodyPr rtlCol="0" wrap="square">
            <a:spAutoFit/>
          </a:bodyPr>
          <a:p>
            <a:r>
              <a:rPr b="1" sz="5400" lang="en-IN">
                <a:solidFill>
                  <a:srgbClr val="000000"/>
                </a:solidFill>
              </a:rPr>
              <a:t>📊 Portfolio</a:t>
            </a:r>
            <a:endParaRPr b="1" sz="6000" lang="en-IN">
              <a:solidFill>
                <a:srgbClr val="000000"/>
              </a:solidFill>
            </a:endParaRPr>
          </a:p>
          <a:p>
            <a:r>
              <a:rPr b="1" sz="5400" lang="en-IN">
                <a:solidFill>
                  <a:srgbClr val="000000"/>
                </a:solidFill>
              </a:rPr>
              <a:t> </a:t>
            </a:r>
            <a:r>
              <a:rPr b="1" sz="5400" lang="en-US">
                <a:solidFill>
                  <a:srgbClr val="000000"/>
                </a:solidFill>
              </a:rPr>
              <a:t> </a:t>
            </a:r>
            <a:r>
              <a:rPr b="1" sz="5400" lang="en-US">
                <a:solidFill>
                  <a:srgbClr val="000000"/>
                </a:solidFill>
              </a:rPr>
              <a:t> </a:t>
            </a:r>
            <a:r>
              <a:rPr b="1" sz="5400" lang="en-US">
                <a:solidFill>
                  <a:srgbClr val="000000"/>
                </a:solidFill>
              </a:rPr>
              <a:t> </a:t>
            </a:r>
            <a:r>
              <a:rPr b="1" sz="5400" lang="en-US">
                <a:solidFill>
                  <a:srgbClr val="000000"/>
                </a:solidFill>
              </a:rPr>
              <a:t> </a:t>
            </a:r>
            <a:r>
              <a:rPr b="1" sz="5400" lang="en-US">
                <a:solidFill>
                  <a:srgbClr val="000000"/>
                </a:solidFill>
              </a:rPr>
              <a:t> </a:t>
            </a:r>
            <a:r>
              <a:rPr b="1" sz="5400" lang="en-IN">
                <a:solidFill>
                  <a:srgbClr val="000000"/>
                </a:solidFill>
              </a:rPr>
              <a:t>Layout</a:t>
            </a:r>
            <a:endParaRPr b="1" sz="2000" lang="en-IN">
              <a:solidFill>
                <a:srgbClr val="000000"/>
              </a:solidFill>
            </a:endParaRPr>
          </a:p>
        </p:txBody>
      </p:sp>
      <p:sp>
        <p:nvSpPr>
          <p:cNvPr id="1048611" name=""/>
          <p:cNvSpPr txBox="1"/>
          <p:nvPr/>
        </p:nvSpPr>
        <p:spPr>
          <a:xfrm>
            <a:off x="2320635" y="6857999"/>
            <a:ext cx="4572000" cy="510540"/>
          </a:xfrm>
          <a:prstGeom prst="rect"/>
        </p:spPr>
        <p:txBody>
          <a:bodyPr rtlCol="0" wrap="square">
            <a:spAutoFit/>
          </a:bodyPr>
          <a:p>
            <a:r>
              <a:rPr sz="2800" lang="en-IN">
                <a:solidFill>
                  <a:srgbClr val="000000"/>
                </a:solidFill>
              </a:rPr>
              <a:t>📊 Portfolio Layout</a:t>
            </a:r>
            <a:endParaRPr sz="2800" lang="en-IN">
              <a:solidFill>
                <a:srgbClr val="000000"/>
              </a:solidFill>
            </a:endParaRPr>
          </a:p>
        </p:txBody>
      </p:sp>
      <p:sp>
        <p:nvSpPr>
          <p:cNvPr id="1048612" name=""/>
          <p:cNvSpPr txBox="1"/>
          <p:nvPr/>
        </p:nvSpPr>
        <p:spPr>
          <a:xfrm>
            <a:off x="610715" y="1000193"/>
            <a:ext cx="10970568" cy="5425440"/>
          </a:xfrm>
          <a:prstGeom prst="rect"/>
        </p:spPr>
        <p:txBody>
          <a:bodyPr rtlCol="0" wrap="square">
            <a:spAutoFit/>
          </a:bodyPr>
          <a:p>
            <a:r>
              <a:rPr b="1" sz="2400" lang="en-US">
                <a:solidFill>
                  <a:srgbClr val="000000"/>
                </a:solidFill>
              </a:rPr>
              <a:t>H</a:t>
            </a:r>
            <a:r>
              <a:rPr b="1" sz="2400" lang="en-US">
                <a:solidFill>
                  <a:srgbClr val="000000"/>
                </a:solidFill>
              </a:rPr>
              <a:t>e</a:t>
            </a:r>
            <a:r>
              <a:rPr b="1" sz="2400" lang="en-US">
                <a:solidFill>
                  <a:srgbClr val="000000"/>
                </a:solidFill>
              </a:rPr>
              <a:t>a</a:t>
            </a:r>
            <a:r>
              <a:rPr b="1" sz="2400" lang="en-US">
                <a:solidFill>
                  <a:srgbClr val="000000"/>
                </a:solidFill>
              </a:rPr>
              <a:t>d</a:t>
            </a:r>
            <a:r>
              <a:rPr b="1" sz="2400" lang="en-US">
                <a:solidFill>
                  <a:srgbClr val="000000"/>
                </a:solidFill>
              </a:rPr>
              <a:t>e</a:t>
            </a:r>
            <a:r>
              <a:rPr b="1" sz="2400" lang="en-US">
                <a:solidFill>
                  <a:srgbClr val="000000"/>
                </a:solidFill>
              </a:rPr>
              <a:t>r</a:t>
            </a:r>
            <a:r>
              <a:rPr b="1" sz="2400" lang="en-US">
                <a:solidFill>
                  <a:srgbClr val="000000"/>
                </a:solidFill>
              </a:rPr>
              <a:t>/</a:t>
            </a:r>
            <a:r>
              <a:rPr b="1" sz="2400" lang="en-US">
                <a:solidFill>
                  <a:srgbClr val="000000"/>
                </a:solidFill>
              </a:rPr>
              <a:t>N</a:t>
            </a:r>
            <a:r>
              <a:rPr b="1" sz="2400" lang="en-US">
                <a:solidFill>
                  <a:srgbClr val="000000"/>
                </a:solidFill>
              </a:rPr>
              <a:t>a</a:t>
            </a:r>
            <a:r>
              <a:rPr b="1" sz="2400" lang="en-US">
                <a:solidFill>
                  <a:srgbClr val="000000"/>
                </a:solidFill>
              </a:rPr>
              <a:t>v</a:t>
            </a:r>
            <a:r>
              <a:rPr b="1" sz="2400" lang="en-US">
                <a:solidFill>
                  <a:srgbClr val="000000"/>
                </a:solidFill>
              </a:rPr>
              <a:t>b</a:t>
            </a:r>
            <a:r>
              <a:rPr b="1" sz="2400" lang="en-US">
                <a:solidFill>
                  <a:srgbClr val="000000"/>
                </a:solidFill>
              </a:rPr>
              <a:t>e</a:t>
            </a:r>
            <a:r>
              <a:rPr b="1" sz="2400" lang="en-US">
                <a:solidFill>
                  <a:srgbClr val="000000"/>
                </a:solidFill>
              </a:rPr>
              <a:t>r</a:t>
            </a:r>
            <a:endParaRPr b="1" sz="2000" lang="en-IN">
              <a:solidFill>
                <a:srgbClr val="000000"/>
              </a:solidFill>
            </a:endParaRPr>
          </a:p>
          <a:p>
            <a:r>
              <a:rPr altLang="en-US" b="1" sz="2400" lang="en-IN">
                <a:solidFill>
                  <a:srgbClr val="000000"/>
                </a:solidFill>
              </a:rPr>
              <a:t>⬇️</a:t>
            </a:r>
            <a:endParaRPr b="1" sz="2000" lang="en-IN">
              <a:solidFill>
                <a:srgbClr val="000000"/>
              </a:solidFill>
            </a:endParaRPr>
          </a:p>
          <a:p>
            <a:r>
              <a:rPr altLang="en-US" b="1" sz="2400" lang="en-US">
                <a:solidFill>
                  <a:srgbClr val="000000"/>
                </a:solidFill>
              </a:rPr>
              <a:t>H</a:t>
            </a:r>
            <a:r>
              <a:rPr altLang="en-US" b="1" sz="2400" lang="en-US">
                <a:solidFill>
                  <a:srgbClr val="000000"/>
                </a:solidFill>
              </a:rPr>
              <a:t>e</a:t>
            </a:r>
            <a:r>
              <a:rPr altLang="en-US" b="1" sz="2400" lang="en-US">
                <a:solidFill>
                  <a:srgbClr val="000000"/>
                </a:solidFill>
              </a:rPr>
              <a:t>r</a:t>
            </a:r>
            <a:r>
              <a:rPr altLang="en-US" b="1" sz="2400" lang="en-US">
                <a:solidFill>
                  <a:srgbClr val="000000"/>
                </a:solidFill>
              </a:rPr>
              <a:t>o</a:t>
            </a:r>
            <a:r>
              <a:rPr altLang="en-US" b="1" sz="2400" lang="en-US">
                <a:solidFill>
                  <a:srgbClr val="000000"/>
                </a:solidFill>
              </a:rPr>
              <a:t> </a:t>
            </a:r>
            <a:r>
              <a:rPr altLang="en-US" b="1" sz="2400" lang="en-US">
                <a:solidFill>
                  <a:srgbClr val="000000"/>
                </a:solidFill>
              </a:rPr>
              <a:t>S</a:t>
            </a:r>
            <a:r>
              <a:rPr altLang="en-US" b="1" sz="2400" lang="en-US">
                <a:solidFill>
                  <a:srgbClr val="000000"/>
                </a:solidFill>
              </a:rPr>
              <a:t>e</a:t>
            </a:r>
            <a:r>
              <a:rPr altLang="en-US" b="1" sz="2400" lang="en-US">
                <a:solidFill>
                  <a:srgbClr val="000000"/>
                </a:solidFill>
              </a:rPr>
              <a:t>ction </a:t>
            </a:r>
            <a:r>
              <a:rPr altLang="en-US" b="1" sz="2400" lang="en-US">
                <a:solidFill>
                  <a:srgbClr val="000000"/>
                </a:solidFill>
              </a:rPr>
              <a:t>(</a:t>
            </a:r>
            <a:r>
              <a:rPr altLang="en-US" b="1" sz="2400" lang="en-US">
                <a:solidFill>
                  <a:srgbClr val="000000"/>
                </a:solidFill>
              </a:rPr>
              <a:t>N</a:t>
            </a:r>
            <a:r>
              <a:rPr altLang="en-US" b="1" sz="2400" lang="en-US">
                <a:solidFill>
                  <a:srgbClr val="000000"/>
                </a:solidFill>
              </a:rPr>
              <a:t>a</a:t>
            </a:r>
            <a:r>
              <a:rPr altLang="en-US" b="1" sz="2400" lang="en-US">
                <a:solidFill>
                  <a:srgbClr val="000000"/>
                </a:solidFill>
              </a:rPr>
              <a:t>m</a:t>
            </a:r>
            <a:r>
              <a:rPr altLang="en-US" b="1" sz="2400" lang="en-US">
                <a:solidFill>
                  <a:srgbClr val="000000"/>
                </a:solidFill>
              </a:rPr>
              <a:t>e</a:t>
            </a:r>
            <a:r>
              <a:rPr altLang="en-US" b="1" sz="2400" lang="en-US">
                <a:solidFill>
                  <a:srgbClr val="000000"/>
                </a:solidFill>
              </a:rPr>
              <a:t>+</a:t>
            </a:r>
            <a:r>
              <a:rPr altLang="en-US" b="1" sz="2400" lang="en-US">
                <a:solidFill>
                  <a:srgbClr val="000000"/>
                </a:solidFill>
              </a:rPr>
              <a:t>i</a:t>
            </a:r>
            <a:r>
              <a:rPr altLang="en-US" b="1" sz="2400" lang="en-US">
                <a:solidFill>
                  <a:srgbClr val="000000"/>
                </a:solidFill>
              </a:rPr>
              <a:t>n</a:t>
            </a:r>
            <a:r>
              <a:rPr altLang="en-US" b="1" sz="2400" lang="en-US">
                <a:solidFill>
                  <a:srgbClr val="000000"/>
                </a:solidFill>
              </a:rPr>
              <a:t>t</a:t>
            </a:r>
            <a:r>
              <a:rPr altLang="en-US" b="1" sz="2400" lang="en-US">
                <a:solidFill>
                  <a:srgbClr val="000000"/>
                </a:solidFill>
              </a:rPr>
              <a:t>r</a:t>
            </a:r>
            <a:r>
              <a:rPr altLang="en-US" b="1" sz="2400" lang="en-US">
                <a:solidFill>
                  <a:srgbClr val="000000"/>
                </a:solidFill>
              </a:rPr>
              <a:t>o</a:t>
            </a:r>
            <a:r>
              <a:rPr altLang="en-US" b="1" sz="2400" lang="en-US">
                <a:solidFill>
                  <a:srgbClr val="000000"/>
                </a:solidFill>
              </a:rPr>
              <a:t>)</a:t>
            </a:r>
            <a:endParaRPr b="1" sz="2000" lang="en-IN">
              <a:solidFill>
                <a:srgbClr val="000000"/>
              </a:solidFill>
            </a:endParaRPr>
          </a:p>
          <a:p>
            <a:r>
              <a:rPr altLang="en-US" b="1" sz="2400" lang="en-IN">
                <a:solidFill>
                  <a:srgbClr val="000000"/>
                </a:solidFill>
              </a:rPr>
              <a:t>⬇️</a:t>
            </a:r>
            <a:endParaRPr b="1" sz="2000" lang="en-IN">
              <a:solidFill>
                <a:srgbClr val="000000"/>
              </a:solidFill>
            </a:endParaRPr>
          </a:p>
          <a:p>
            <a:r>
              <a:rPr altLang="en-US" b="1" sz="2400" lang="en-US">
                <a:solidFill>
                  <a:srgbClr val="000000"/>
                </a:solidFill>
              </a:rPr>
              <a:t>A</a:t>
            </a:r>
            <a:r>
              <a:rPr altLang="en-US" b="1" sz="2400" lang="en-US">
                <a:solidFill>
                  <a:srgbClr val="000000"/>
                </a:solidFill>
              </a:rPr>
              <a:t>b</a:t>
            </a:r>
            <a:r>
              <a:rPr altLang="en-US" b="1" sz="2400" lang="en-US">
                <a:solidFill>
                  <a:srgbClr val="000000"/>
                </a:solidFill>
              </a:rPr>
              <a:t>o</a:t>
            </a:r>
            <a:r>
              <a:rPr altLang="en-US" b="1" sz="2400" lang="en-US">
                <a:solidFill>
                  <a:srgbClr val="000000"/>
                </a:solidFill>
              </a:rPr>
              <a:t>u</a:t>
            </a:r>
            <a:r>
              <a:rPr altLang="en-US" b="1" sz="2400" lang="en-US">
                <a:solidFill>
                  <a:srgbClr val="000000"/>
                </a:solidFill>
              </a:rPr>
              <a:t>t</a:t>
            </a:r>
            <a:r>
              <a:rPr altLang="en-US" b="1" sz="2400" lang="en-US">
                <a:solidFill>
                  <a:srgbClr val="000000"/>
                </a:solidFill>
              </a:rPr>
              <a:t> </a:t>
            </a:r>
            <a:r>
              <a:rPr altLang="en-US" b="1" sz="2400" lang="en-US">
                <a:solidFill>
                  <a:srgbClr val="000000"/>
                </a:solidFill>
              </a:rPr>
              <a:t>S</a:t>
            </a:r>
            <a:r>
              <a:rPr altLang="en-US" b="1" sz="2400" lang="en-US">
                <a:solidFill>
                  <a:srgbClr val="000000"/>
                </a:solidFill>
              </a:rPr>
              <a:t>e</a:t>
            </a:r>
            <a:r>
              <a:rPr altLang="en-US" b="1" sz="2400" lang="en-US">
                <a:solidFill>
                  <a:srgbClr val="000000"/>
                </a:solidFill>
              </a:rPr>
              <a:t>c</a:t>
            </a:r>
            <a:r>
              <a:rPr altLang="en-US" b="1" sz="2400" lang="en-US">
                <a:solidFill>
                  <a:srgbClr val="000000"/>
                </a:solidFill>
              </a:rPr>
              <a:t>tion </a:t>
            </a:r>
            <a:r>
              <a:rPr altLang="en-US" b="1" sz="2400" lang="en-US">
                <a:solidFill>
                  <a:srgbClr val="000000"/>
                </a:solidFill>
              </a:rPr>
              <a:t>(</a:t>
            </a:r>
            <a:r>
              <a:rPr altLang="en-US" b="1" sz="2400" lang="en-US">
                <a:solidFill>
                  <a:srgbClr val="000000"/>
                </a:solidFill>
              </a:rPr>
              <a:t>p</a:t>
            </a:r>
            <a:r>
              <a:rPr altLang="en-US" b="1" sz="2400" lang="en-US">
                <a:solidFill>
                  <a:srgbClr val="000000"/>
                </a:solidFill>
              </a:rPr>
              <a:t>r</a:t>
            </a:r>
            <a:r>
              <a:rPr altLang="en-US" b="1" sz="2400" lang="en-US">
                <a:solidFill>
                  <a:srgbClr val="000000"/>
                </a:solidFill>
              </a:rPr>
              <a:t>o</a:t>
            </a:r>
            <a:r>
              <a:rPr altLang="en-US" b="1" sz="2400" lang="en-US">
                <a:solidFill>
                  <a:srgbClr val="000000"/>
                </a:solidFill>
              </a:rPr>
              <a:t>f</a:t>
            </a:r>
            <a:r>
              <a:rPr altLang="en-US" b="1" sz="2400" lang="en-US">
                <a:solidFill>
                  <a:srgbClr val="000000"/>
                </a:solidFill>
              </a:rPr>
              <a:t>i</a:t>
            </a:r>
            <a:r>
              <a:rPr altLang="en-US" b="1" sz="2400" lang="en-US">
                <a:solidFill>
                  <a:srgbClr val="000000"/>
                </a:solidFill>
              </a:rPr>
              <a:t>le </a:t>
            </a:r>
            <a:r>
              <a:rPr altLang="en-US" b="1" sz="2400" lang="en-US">
                <a:solidFill>
                  <a:srgbClr val="000000"/>
                </a:solidFill>
              </a:rPr>
              <a:t>i</a:t>
            </a:r>
            <a:r>
              <a:rPr altLang="en-US" b="1" sz="2400" lang="en-US">
                <a:solidFill>
                  <a:srgbClr val="000000"/>
                </a:solidFill>
              </a:rPr>
              <a:t>m</a:t>
            </a:r>
            <a:r>
              <a:rPr altLang="en-US" b="1" sz="2400" lang="en-US">
                <a:solidFill>
                  <a:srgbClr val="000000"/>
                </a:solidFill>
              </a:rPr>
              <a:t>a</a:t>
            </a:r>
            <a:r>
              <a:rPr altLang="en-US" b="1" sz="2400" lang="en-US">
                <a:solidFill>
                  <a:srgbClr val="000000"/>
                </a:solidFill>
              </a:rPr>
              <a:t>g</a:t>
            </a:r>
            <a:r>
              <a:rPr altLang="en-US" b="1" sz="2400" lang="en-US">
                <a:solidFill>
                  <a:srgbClr val="000000"/>
                </a:solidFill>
              </a:rPr>
              <a:t>e</a:t>
            </a:r>
            <a:r>
              <a:rPr altLang="en-US" b="1" sz="2400" lang="en-US">
                <a:solidFill>
                  <a:srgbClr val="000000"/>
                </a:solidFill>
              </a:rPr>
              <a:t>+</a:t>
            </a:r>
            <a:r>
              <a:rPr altLang="en-US" b="1" sz="2400" lang="en-US">
                <a:solidFill>
                  <a:srgbClr val="000000"/>
                </a:solidFill>
              </a:rPr>
              <a:t>B</a:t>
            </a:r>
            <a:r>
              <a:rPr altLang="en-US" b="1" sz="2400" lang="en-US">
                <a:solidFill>
                  <a:srgbClr val="000000"/>
                </a:solidFill>
              </a:rPr>
              <a:t>i</a:t>
            </a:r>
            <a:r>
              <a:rPr altLang="en-US" b="1" sz="2400" lang="en-US">
                <a:solidFill>
                  <a:srgbClr val="000000"/>
                </a:solidFill>
              </a:rPr>
              <a:t>o</a:t>
            </a:r>
            <a:r>
              <a:rPr altLang="en-US" b="1" sz="2400" lang="en-US">
                <a:solidFill>
                  <a:srgbClr val="000000"/>
                </a:solidFill>
              </a:rPr>
              <a:t>)</a:t>
            </a:r>
            <a:endParaRPr b="1" sz="2000" lang="en-IN">
              <a:solidFill>
                <a:srgbClr val="000000"/>
              </a:solidFill>
            </a:endParaRPr>
          </a:p>
          <a:p>
            <a:r>
              <a:rPr altLang="en-US" b="1" sz="2400" lang="en-IN">
                <a:solidFill>
                  <a:srgbClr val="000000"/>
                </a:solidFill>
              </a:rPr>
              <a:t>⬇️</a:t>
            </a:r>
            <a:endParaRPr b="1" sz="2000" lang="en-IN">
              <a:solidFill>
                <a:srgbClr val="000000"/>
              </a:solidFill>
            </a:endParaRPr>
          </a:p>
          <a:p>
            <a:r>
              <a:rPr altLang="en-US" b="1" sz="2400" lang="en-US">
                <a:solidFill>
                  <a:srgbClr val="000000"/>
                </a:solidFill>
              </a:rPr>
              <a:t>S</a:t>
            </a:r>
            <a:r>
              <a:rPr altLang="en-US" b="1" sz="2400" lang="en-US">
                <a:solidFill>
                  <a:srgbClr val="000000"/>
                </a:solidFill>
              </a:rPr>
              <a:t>k</a:t>
            </a:r>
            <a:r>
              <a:rPr altLang="en-US" b="1" sz="2400" lang="en-US">
                <a:solidFill>
                  <a:srgbClr val="000000"/>
                </a:solidFill>
              </a:rPr>
              <a:t>i</a:t>
            </a:r>
            <a:r>
              <a:rPr altLang="en-US" b="1" sz="2400" lang="en-US">
                <a:solidFill>
                  <a:srgbClr val="000000"/>
                </a:solidFill>
              </a:rPr>
              <a:t>l</a:t>
            </a:r>
            <a:r>
              <a:rPr altLang="en-US" b="1" sz="2400" lang="en-US">
                <a:solidFill>
                  <a:srgbClr val="000000"/>
                </a:solidFill>
              </a:rPr>
              <a:t>l</a:t>
            </a:r>
            <a:r>
              <a:rPr altLang="en-US" b="1" sz="2400" lang="en-US">
                <a:solidFill>
                  <a:srgbClr val="000000"/>
                </a:solidFill>
              </a:rPr>
              <a:t>s</a:t>
            </a:r>
            <a:r>
              <a:rPr altLang="en-US" b="1" sz="2400" lang="en-US">
                <a:solidFill>
                  <a:srgbClr val="000000"/>
                </a:solidFill>
              </a:rPr>
              <a:t> </a:t>
            </a:r>
            <a:r>
              <a:rPr altLang="en-US" b="1" sz="2400" lang="en-US">
                <a:solidFill>
                  <a:srgbClr val="000000"/>
                </a:solidFill>
              </a:rPr>
              <a:t>&amp;</a:t>
            </a:r>
            <a:r>
              <a:rPr altLang="en-US" b="1" sz="2400" lang="en-US">
                <a:solidFill>
                  <a:srgbClr val="000000"/>
                </a:solidFill>
              </a:rPr>
              <a:t> Achievements </a:t>
            </a:r>
            <a:r>
              <a:rPr altLang="en-US" b="1" sz="2400" lang="en-US">
                <a:solidFill>
                  <a:srgbClr val="000000"/>
                </a:solidFill>
              </a:rPr>
              <a:t>(</a:t>
            </a:r>
            <a:r>
              <a:rPr altLang="en-US" b="1" sz="2400" lang="en-US">
                <a:solidFill>
                  <a:srgbClr val="000000"/>
                </a:solidFill>
              </a:rPr>
              <a:t>c</a:t>
            </a:r>
            <a:r>
              <a:rPr altLang="en-US" b="1" sz="2400" lang="en-US">
                <a:solidFill>
                  <a:srgbClr val="000000"/>
                </a:solidFill>
              </a:rPr>
              <a:t>a</a:t>
            </a:r>
            <a:r>
              <a:rPr altLang="en-US" b="1" sz="2400" lang="en-US">
                <a:solidFill>
                  <a:srgbClr val="000000"/>
                </a:solidFill>
              </a:rPr>
              <a:t>r</a:t>
            </a:r>
            <a:r>
              <a:rPr altLang="en-US" b="1" sz="2400" lang="en-US">
                <a:solidFill>
                  <a:srgbClr val="000000"/>
                </a:solidFill>
              </a:rPr>
              <a:t>d</a:t>
            </a:r>
            <a:r>
              <a:rPr altLang="en-US" b="1" sz="2400" lang="en-US">
                <a:solidFill>
                  <a:srgbClr val="000000"/>
                </a:solidFill>
              </a:rPr>
              <a:t>s</a:t>
            </a:r>
            <a:r>
              <a:rPr altLang="en-US" b="1" sz="2400" lang="en-US">
                <a:solidFill>
                  <a:srgbClr val="000000"/>
                </a:solidFill>
              </a:rPr>
              <a:t>+</a:t>
            </a:r>
            <a:r>
              <a:rPr altLang="en-US" b="1" sz="2400" lang="en-US">
                <a:solidFill>
                  <a:srgbClr val="000000"/>
                </a:solidFill>
              </a:rPr>
              <a:t>p</a:t>
            </a:r>
            <a:r>
              <a:rPr altLang="en-US" b="1" sz="2400" lang="en-US">
                <a:solidFill>
                  <a:srgbClr val="000000"/>
                </a:solidFill>
              </a:rPr>
              <a:t>r</a:t>
            </a:r>
            <a:r>
              <a:rPr altLang="en-US" b="1" sz="2400" lang="en-US">
                <a:solidFill>
                  <a:srgbClr val="000000"/>
                </a:solidFill>
              </a:rPr>
              <a:t>o</a:t>
            </a:r>
            <a:r>
              <a:rPr altLang="en-US" b="1" sz="2400" lang="en-US">
                <a:solidFill>
                  <a:srgbClr val="000000"/>
                </a:solidFill>
              </a:rPr>
              <a:t>g</a:t>
            </a:r>
            <a:r>
              <a:rPr altLang="en-US" b="1" sz="2400" lang="en-US">
                <a:solidFill>
                  <a:srgbClr val="000000"/>
                </a:solidFill>
              </a:rPr>
              <a:t>ress </a:t>
            </a:r>
            <a:r>
              <a:rPr altLang="en-US" b="1" sz="2400" lang="en-US">
                <a:solidFill>
                  <a:srgbClr val="000000"/>
                </a:solidFill>
              </a:rPr>
              <a:t>B</a:t>
            </a:r>
            <a:r>
              <a:rPr altLang="en-US" b="1" sz="2400" lang="en-US">
                <a:solidFill>
                  <a:srgbClr val="000000"/>
                </a:solidFill>
              </a:rPr>
              <a:t>a</a:t>
            </a:r>
            <a:r>
              <a:rPr altLang="en-US" b="1" sz="2400" lang="en-US">
                <a:solidFill>
                  <a:srgbClr val="000000"/>
                </a:solidFill>
              </a:rPr>
              <a:t>r</a:t>
            </a:r>
            <a:r>
              <a:rPr altLang="en-US" b="1" sz="2400" lang="en-US">
                <a:solidFill>
                  <a:srgbClr val="000000"/>
                </a:solidFill>
              </a:rPr>
              <a:t>d</a:t>
            </a:r>
            <a:r>
              <a:rPr altLang="en-US" b="1" sz="2400" lang="en-US">
                <a:solidFill>
                  <a:srgbClr val="000000"/>
                </a:solidFill>
              </a:rPr>
              <a:t>s</a:t>
            </a:r>
            <a:r>
              <a:rPr altLang="en-US" b="1" sz="2400" lang="en-US">
                <a:solidFill>
                  <a:srgbClr val="000000"/>
                </a:solidFill>
              </a:rPr>
              <a:t>)</a:t>
            </a:r>
            <a:endParaRPr b="1" sz="2000" lang="en-IN">
              <a:solidFill>
                <a:srgbClr val="000000"/>
              </a:solidFill>
            </a:endParaRPr>
          </a:p>
          <a:p>
            <a:r>
              <a:rPr altLang="en-US" b="1" sz="2400" lang="en-IN">
                <a:solidFill>
                  <a:srgbClr val="000000"/>
                </a:solidFill>
              </a:rPr>
              <a:t>⬇️</a:t>
            </a:r>
            <a:endParaRPr b="1" sz="2000" lang="en-IN">
              <a:solidFill>
                <a:srgbClr val="000000"/>
              </a:solidFill>
            </a:endParaRPr>
          </a:p>
          <a:p>
            <a:r>
              <a:rPr altLang="en-US" b="1" sz="2400" lang="en-US">
                <a:solidFill>
                  <a:srgbClr val="000000"/>
                </a:solidFill>
              </a:rPr>
              <a:t>C</a:t>
            </a:r>
            <a:r>
              <a:rPr altLang="en-US" b="1" sz="2400" lang="en-US">
                <a:solidFill>
                  <a:srgbClr val="000000"/>
                </a:solidFill>
              </a:rPr>
              <a:t>o</a:t>
            </a:r>
            <a:r>
              <a:rPr altLang="en-US" b="1" sz="2400" lang="en-US">
                <a:solidFill>
                  <a:srgbClr val="000000"/>
                </a:solidFill>
              </a:rPr>
              <a:t>l</a:t>
            </a:r>
            <a:r>
              <a:rPr altLang="en-US" b="1" sz="2400" lang="en-US">
                <a:solidFill>
                  <a:srgbClr val="000000"/>
                </a:solidFill>
              </a:rPr>
              <a:t>l</a:t>
            </a:r>
            <a:r>
              <a:rPr altLang="en-US" b="1" sz="2400" lang="en-US">
                <a:solidFill>
                  <a:srgbClr val="000000"/>
                </a:solidFill>
              </a:rPr>
              <a:t>ection</a:t>
            </a:r>
            <a:r>
              <a:rPr altLang="en-US" b="1" sz="2400" lang="en-US">
                <a:solidFill>
                  <a:srgbClr val="000000"/>
                </a:solidFill>
              </a:rPr>
              <a:t>s</a:t>
            </a:r>
            <a:r>
              <a:rPr altLang="en-US" b="1" sz="2400" lang="en-US">
                <a:solidFill>
                  <a:srgbClr val="000000"/>
                </a:solidFill>
              </a:rPr>
              <a:t>/</a:t>
            </a:r>
            <a:r>
              <a:rPr altLang="en-US" b="1" sz="2400" lang="en-US">
                <a:solidFill>
                  <a:srgbClr val="000000"/>
                </a:solidFill>
              </a:rPr>
              <a:t>P</a:t>
            </a:r>
            <a:r>
              <a:rPr altLang="en-US" b="1" sz="2400" lang="en-US">
                <a:solidFill>
                  <a:srgbClr val="000000"/>
                </a:solidFill>
              </a:rPr>
              <a:t>r</a:t>
            </a:r>
            <a:r>
              <a:rPr altLang="en-US" b="1" sz="2400" lang="en-US">
                <a:solidFill>
                  <a:srgbClr val="000000"/>
                </a:solidFill>
              </a:rPr>
              <a:t>o</a:t>
            </a:r>
            <a:r>
              <a:rPr altLang="en-US" b="1" sz="2400" lang="en-US">
                <a:solidFill>
                  <a:srgbClr val="000000"/>
                </a:solidFill>
              </a:rPr>
              <a:t>ject</a:t>
            </a:r>
            <a:r>
              <a:rPr altLang="en-US" b="1" sz="2400" lang="en-US">
                <a:solidFill>
                  <a:srgbClr val="000000"/>
                </a:solidFill>
              </a:rPr>
              <a:t>s</a:t>
            </a:r>
            <a:r>
              <a:rPr altLang="en-US" b="1" sz="2400" lang="en-US">
                <a:solidFill>
                  <a:srgbClr val="000000"/>
                </a:solidFill>
              </a:rPr>
              <a:t>(</a:t>
            </a:r>
            <a:r>
              <a:rPr altLang="en-US" b="1" sz="2400" lang="en-US">
                <a:solidFill>
                  <a:srgbClr val="000000"/>
                </a:solidFill>
              </a:rPr>
              <a:t>S</a:t>
            </a:r>
            <a:r>
              <a:rPr altLang="en-US" b="1" sz="2400" lang="en-US">
                <a:solidFill>
                  <a:srgbClr val="000000"/>
                </a:solidFill>
              </a:rPr>
              <a:t>l</a:t>
            </a:r>
            <a:r>
              <a:rPr altLang="en-US" b="1" sz="2400" lang="en-US">
                <a:solidFill>
                  <a:srgbClr val="000000"/>
                </a:solidFill>
              </a:rPr>
              <a:t>i</a:t>
            </a:r>
            <a:r>
              <a:rPr altLang="en-US" b="1" sz="2400" lang="en-US">
                <a:solidFill>
                  <a:srgbClr val="000000"/>
                </a:solidFill>
              </a:rPr>
              <a:t>d</a:t>
            </a:r>
            <a:r>
              <a:rPr altLang="en-US" b="1" sz="2400" lang="en-US">
                <a:solidFill>
                  <a:srgbClr val="000000"/>
                </a:solidFill>
              </a:rPr>
              <a:t>e</a:t>
            </a:r>
            <a:r>
              <a:rPr altLang="en-US" b="1" sz="2400" lang="en-US">
                <a:solidFill>
                  <a:srgbClr val="000000"/>
                </a:solidFill>
              </a:rPr>
              <a:t>r</a:t>
            </a:r>
            <a:r>
              <a:rPr altLang="en-US" b="1" sz="2400" lang="en-US">
                <a:solidFill>
                  <a:srgbClr val="000000"/>
                </a:solidFill>
              </a:rPr>
              <a:t>+</a:t>
            </a:r>
            <a:r>
              <a:rPr altLang="en-US" b="1" sz="2400" lang="en-US">
                <a:solidFill>
                  <a:srgbClr val="000000"/>
                </a:solidFill>
              </a:rPr>
              <a:t>G</a:t>
            </a:r>
            <a:r>
              <a:rPr altLang="en-US" b="1" sz="2400" lang="en-US">
                <a:solidFill>
                  <a:srgbClr val="000000"/>
                </a:solidFill>
              </a:rPr>
              <a:t>r</a:t>
            </a:r>
            <a:r>
              <a:rPr altLang="en-US" b="1" sz="2400" lang="en-US">
                <a:solidFill>
                  <a:srgbClr val="000000"/>
                </a:solidFill>
              </a:rPr>
              <a:t>i</a:t>
            </a:r>
            <a:r>
              <a:rPr altLang="en-US" b="1" sz="2400" lang="en-US">
                <a:solidFill>
                  <a:srgbClr val="000000"/>
                </a:solidFill>
              </a:rPr>
              <a:t>d</a:t>
            </a:r>
            <a:r>
              <a:rPr altLang="en-US" b="1" sz="2400" lang="en-US">
                <a:solidFill>
                  <a:srgbClr val="000000"/>
                </a:solidFill>
              </a:rPr>
              <a:t>)</a:t>
            </a:r>
            <a:endParaRPr b="1" sz="2000" lang="en-IN">
              <a:solidFill>
                <a:srgbClr val="000000"/>
              </a:solidFill>
            </a:endParaRPr>
          </a:p>
          <a:p>
            <a:r>
              <a:rPr altLang="en-US" b="1" sz="2400" lang="en-IN">
                <a:solidFill>
                  <a:srgbClr val="000000"/>
                </a:solidFill>
              </a:rPr>
              <a:t>⬇️</a:t>
            </a:r>
            <a:endParaRPr b="1" sz="2000" lang="en-IN">
              <a:solidFill>
                <a:srgbClr val="000000"/>
              </a:solidFill>
            </a:endParaRPr>
          </a:p>
          <a:p>
            <a:r>
              <a:rPr altLang="en-US" b="1" sz="2400" lang="en-US">
                <a:solidFill>
                  <a:srgbClr val="000000"/>
                </a:solidFill>
              </a:rPr>
              <a:t>D</a:t>
            </a:r>
            <a:r>
              <a:rPr altLang="en-US" b="1" sz="2400" lang="en-US">
                <a:solidFill>
                  <a:srgbClr val="000000"/>
                </a:solidFill>
              </a:rPr>
              <a:t>e</a:t>
            </a:r>
            <a:r>
              <a:rPr altLang="en-US" b="1" sz="2400" lang="en-US">
                <a:solidFill>
                  <a:srgbClr val="000000"/>
                </a:solidFill>
              </a:rPr>
              <a:t>s</a:t>
            </a:r>
            <a:r>
              <a:rPr altLang="en-US" b="1" sz="2400" lang="en-US">
                <a:solidFill>
                  <a:srgbClr val="000000"/>
                </a:solidFill>
              </a:rPr>
              <a:t>ign </a:t>
            </a:r>
            <a:r>
              <a:rPr altLang="en-US" b="1" sz="2400" lang="en-US">
                <a:solidFill>
                  <a:srgbClr val="000000"/>
                </a:solidFill>
              </a:rPr>
              <a:t>process </a:t>
            </a:r>
            <a:r>
              <a:rPr altLang="en-US" b="1" sz="2400" lang="en-US">
                <a:solidFill>
                  <a:srgbClr val="000000"/>
                </a:solidFill>
              </a:rPr>
              <a:t>(</a:t>
            </a:r>
            <a:r>
              <a:rPr altLang="en-US" b="1" sz="2400" lang="en-US">
                <a:solidFill>
                  <a:srgbClr val="000000"/>
                </a:solidFill>
              </a:rPr>
              <a:t>T</a:t>
            </a:r>
            <a:r>
              <a:rPr altLang="en-US" b="1" sz="2400" lang="en-US">
                <a:solidFill>
                  <a:srgbClr val="000000"/>
                </a:solidFill>
              </a:rPr>
              <a:t>h</a:t>
            </a:r>
            <a:r>
              <a:rPr altLang="en-US" b="1" sz="2400" lang="en-US">
                <a:solidFill>
                  <a:srgbClr val="000000"/>
                </a:solidFill>
              </a:rPr>
              <a:t>a</a:t>
            </a:r>
            <a:r>
              <a:rPr altLang="en-US" b="1" sz="2400" lang="en-US">
                <a:solidFill>
                  <a:srgbClr val="000000"/>
                </a:solidFill>
              </a:rPr>
              <a:t>t</a:t>
            </a:r>
            <a:r>
              <a:rPr altLang="en-US" b="1" sz="2400" lang="en-US">
                <a:solidFill>
                  <a:srgbClr val="000000"/>
                </a:solidFill>
              </a:rPr>
              <a:t> </a:t>
            </a:r>
            <a:r>
              <a:rPr altLang="en-US" b="1" sz="2400" lang="en-US">
                <a:solidFill>
                  <a:srgbClr val="000000"/>
                </a:solidFill>
              </a:rPr>
              <a:t>steps</a:t>
            </a:r>
            <a:r>
              <a:rPr altLang="en-US" b="1" sz="2400" lang="en-US">
                <a:solidFill>
                  <a:srgbClr val="000000"/>
                </a:solidFill>
              </a:rPr>
              <a:t>)</a:t>
            </a:r>
            <a:endParaRPr b="1" sz="2000" lang="en-IN">
              <a:solidFill>
                <a:srgbClr val="000000"/>
              </a:solidFill>
            </a:endParaRPr>
          </a:p>
          <a:p>
            <a:r>
              <a:rPr altLang="en-US" b="1" sz="2400" lang="en-IN">
                <a:solidFill>
                  <a:srgbClr val="000000"/>
                </a:solidFill>
              </a:rPr>
              <a:t>⬇️</a:t>
            </a:r>
            <a:endParaRPr b="1" sz="2000" lang="en-IN">
              <a:solidFill>
                <a:srgbClr val="000000"/>
              </a:solidFill>
            </a:endParaRPr>
          </a:p>
          <a:p>
            <a:r>
              <a:rPr altLang="en-US" b="1" sz="2400" lang="en-US">
                <a:solidFill>
                  <a:srgbClr val="000000"/>
                </a:solidFill>
              </a:rPr>
              <a:t>C</a:t>
            </a:r>
            <a:r>
              <a:rPr altLang="en-US" b="1" sz="2400" lang="en-US">
                <a:solidFill>
                  <a:srgbClr val="000000"/>
                </a:solidFill>
              </a:rPr>
              <a:t>o</a:t>
            </a:r>
            <a:r>
              <a:rPr altLang="en-US" b="1" sz="2400" lang="en-US">
                <a:solidFill>
                  <a:srgbClr val="000000"/>
                </a:solidFill>
              </a:rPr>
              <a:t>n</a:t>
            </a:r>
            <a:r>
              <a:rPr altLang="en-US" b="1" sz="2400" lang="en-US">
                <a:solidFill>
                  <a:srgbClr val="000000"/>
                </a:solidFill>
              </a:rPr>
              <a:t>t</a:t>
            </a:r>
            <a:r>
              <a:rPr altLang="en-US" b="1" sz="2400" lang="en-US">
                <a:solidFill>
                  <a:srgbClr val="000000"/>
                </a:solidFill>
              </a:rPr>
              <a:t>act </a:t>
            </a:r>
            <a:r>
              <a:rPr altLang="en-US" b="1" sz="2400" lang="en-US">
                <a:solidFill>
                  <a:srgbClr val="000000"/>
                </a:solidFill>
              </a:rPr>
              <a:t> </a:t>
            </a:r>
            <a:r>
              <a:rPr altLang="en-US" b="1" sz="2400" lang="en-US">
                <a:solidFill>
                  <a:srgbClr val="000000"/>
                </a:solidFill>
              </a:rPr>
              <a:t>S</a:t>
            </a:r>
            <a:r>
              <a:rPr altLang="en-US" b="1" sz="2400" lang="en-US">
                <a:solidFill>
                  <a:srgbClr val="000000"/>
                </a:solidFill>
              </a:rPr>
              <a:t>e</a:t>
            </a:r>
            <a:r>
              <a:rPr altLang="en-US" b="1" sz="2400" lang="en-US">
                <a:solidFill>
                  <a:srgbClr val="000000"/>
                </a:solidFill>
              </a:rPr>
              <a:t>c</a:t>
            </a:r>
            <a:r>
              <a:rPr altLang="en-US" b="1" sz="2400" lang="en-US">
                <a:solidFill>
                  <a:srgbClr val="000000"/>
                </a:solidFill>
              </a:rPr>
              <a:t>t</a:t>
            </a:r>
            <a:r>
              <a:rPr altLang="en-US" b="1" sz="2400" lang="en-US">
                <a:solidFill>
                  <a:srgbClr val="000000"/>
                </a:solidFill>
              </a:rPr>
              <a:t>ion </a:t>
            </a:r>
            <a:r>
              <a:rPr altLang="en-US" b="1" sz="2400" lang="en-US">
                <a:solidFill>
                  <a:srgbClr val="000000"/>
                </a:solidFill>
              </a:rPr>
              <a:t>(</a:t>
            </a:r>
            <a:r>
              <a:rPr altLang="en-US" b="1" sz="2400" lang="en-US">
                <a:solidFill>
                  <a:srgbClr val="000000"/>
                </a:solidFill>
              </a:rPr>
              <a:t>F</a:t>
            </a:r>
            <a:r>
              <a:rPr altLang="en-US" b="1" sz="2400" lang="en-US">
                <a:solidFill>
                  <a:srgbClr val="000000"/>
                </a:solidFill>
              </a:rPr>
              <a:t>r</a:t>
            </a:r>
            <a:r>
              <a:rPr altLang="en-US" b="1" sz="2400" lang="en-US">
                <a:solidFill>
                  <a:srgbClr val="000000"/>
                </a:solidFill>
              </a:rPr>
              <a:t>o</a:t>
            </a:r>
            <a:r>
              <a:rPr altLang="en-US" b="1" sz="2400" lang="en-US">
                <a:solidFill>
                  <a:srgbClr val="000000"/>
                </a:solidFill>
              </a:rPr>
              <a:t>m</a:t>
            </a:r>
            <a:r>
              <a:rPr altLang="en-US" b="1" sz="2400" lang="en-US">
                <a:solidFill>
                  <a:srgbClr val="000000"/>
                </a:solidFill>
              </a:rPr>
              <a:t>)</a:t>
            </a:r>
            <a:endParaRPr b="1" sz="2000" lang="en-IN">
              <a:solidFill>
                <a:srgbClr val="000000"/>
              </a:solidFill>
            </a:endParaRPr>
          </a:p>
          <a:p>
            <a:r>
              <a:rPr altLang="en-US" b="1" sz="2400" lang="en-IN">
                <a:solidFill>
                  <a:srgbClr val="000000"/>
                </a:solidFill>
              </a:rPr>
              <a:t>⬇️</a:t>
            </a:r>
            <a:endParaRPr b="1" sz="2000" lang="en-IN">
              <a:solidFill>
                <a:srgbClr val="000000"/>
              </a:solidFill>
            </a:endParaRPr>
          </a:p>
          <a:p>
            <a:r>
              <a:rPr altLang="en-US" b="1" sz="2400" lang="en-US">
                <a:solidFill>
                  <a:srgbClr val="000000"/>
                </a:solidFill>
              </a:rPr>
              <a:t>F</a:t>
            </a:r>
            <a:r>
              <a:rPr altLang="en-US" b="1" sz="2400" lang="en-US">
                <a:solidFill>
                  <a:srgbClr val="000000"/>
                </a:solidFill>
              </a:rPr>
              <a:t>o</a:t>
            </a:r>
            <a:r>
              <a:rPr altLang="en-US" b="1" sz="2400" lang="en-US">
                <a:solidFill>
                  <a:srgbClr val="000000"/>
                </a:solidFill>
              </a:rPr>
              <a:t>o</a:t>
            </a:r>
            <a:r>
              <a:rPr altLang="en-US" b="1" sz="2400" lang="en-US">
                <a:solidFill>
                  <a:srgbClr val="000000"/>
                </a:solidFill>
              </a:rPr>
              <a:t>t</a:t>
            </a:r>
            <a:r>
              <a:rPr altLang="en-US" b="1" sz="2400" lang="en-US">
                <a:solidFill>
                  <a:srgbClr val="000000"/>
                </a:solidFill>
              </a:rPr>
              <a:t>e</a:t>
            </a:r>
            <a:r>
              <a:rPr altLang="en-US" b="1" sz="2400" lang="en-US">
                <a:solidFill>
                  <a:srgbClr val="000000"/>
                </a:solidFill>
              </a:rPr>
              <a:t>r</a:t>
            </a:r>
            <a:r>
              <a:rPr altLang="en-US" b="1" sz="2400" lang="en-US">
                <a:solidFill>
                  <a:srgbClr val="000000"/>
                </a:solidFill>
              </a:rPr>
              <a:t>(</a:t>
            </a:r>
            <a:r>
              <a:rPr altLang="en-US" b="1" sz="2400" lang="en-US">
                <a:solidFill>
                  <a:srgbClr val="000000"/>
                </a:solidFill>
              </a:rPr>
              <a:t>C</a:t>
            </a:r>
            <a:r>
              <a:rPr altLang="en-US" b="1" sz="2400" lang="en-US">
                <a:solidFill>
                  <a:srgbClr val="000000"/>
                </a:solidFill>
              </a:rPr>
              <a:t>o</a:t>
            </a:r>
            <a:r>
              <a:rPr altLang="en-US" b="1" sz="2400" lang="en-US">
                <a:solidFill>
                  <a:srgbClr val="000000"/>
                </a:solidFill>
              </a:rPr>
              <a:t>p</a:t>
            </a:r>
            <a:r>
              <a:rPr altLang="en-US" b="1" sz="2400" lang="en-US">
                <a:solidFill>
                  <a:srgbClr val="000000"/>
                </a:solidFill>
              </a:rPr>
              <a:t>y</a:t>
            </a:r>
            <a:r>
              <a:rPr altLang="en-US" b="1" sz="2400" lang="en-US">
                <a:solidFill>
                  <a:srgbClr val="000000"/>
                </a:solidFill>
              </a:rPr>
              <a:t>r</a:t>
            </a:r>
            <a:r>
              <a:rPr altLang="en-US" b="1" sz="2400" lang="en-US">
                <a:solidFill>
                  <a:srgbClr val="000000"/>
                </a:solidFill>
              </a:rPr>
              <a:t>ight</a:t>
            </a:r>
            <a:r>
              <a:rPr altLang="en-US" b="1" sz="2400" lang="en-US">
                <a:solidFill>
                  <a:srgbClr val="000000"/>
                </a:solidFill>
              </a:rPr>
              <a:t>+</a:t>
            </a:r>
            <a:r>
              <a:rPr altLang="en-US" b="1" sz="2400" lang="en-US">
                <a:solidFill>
                  <a:srgbClr val="000000"/>
                </a:solidFill>
              </a:rPr>
              <a:t>S</a:t>
            </a:r>
            <a:r>
              <a:rPr altLang="en-US" b="1" sz="2400" lang="en-US">
                <a:solidFill>
                  <a:srgbClr val="000000"/>
                </a:solidFill>
              </a:rPr>
              <a:t>o</a:t>
            </a:r>
            <a:r>
              <a:rPr altLang="en-US" b="1" sz="2400" lang="en-US">
                <a:solidFill>
                  <a:srgbClr val="000000"/>
                </a:solidFill>
              </a:rPr>
              <a:t>c</a:t>
            </a:r>
            <a:r>
              <a:rPr altLang="en-US" b="1" sz="2400" lang="en-US">
                <a:solidFill>
                  <a:srgbClr val="000000"/>
                </a:solidFill>
              </a:rPr>
              <a:t>i</a:t>
            </a:r>
            <a:r>
              <a:rPr altLang="en-US" b="1" sz="2400" lang="en-US">
                <a:solidFill>
                  <a:srgbClr val="000000"/>
                </a:solidFill>
              </a:rPr>
              <a:t>a</a:t>
            </a:r>
            <a:r>
              <a:rPr altLang="en-US" b="1" sz="2400" lang="en-US">
                <a:solidFill>
                  <a:srgbClr val="000000"/>
                </a:solidFill>
              </a:rPr>
              <a:t>l</a:t>
            </a:r>
            <a:r>
              <a:rPr altLang="en-US" b="1" sz="2400" lang="en-US">
                <a:solidFill>
                  <a:srgbClr val="000000"/>
                </a:solidFill>
              </a:rPr>
              <a:t> </a:t>
            </a:r>
            <a:r>
              <a:rPr altLang="en-US" b="1" sz="2400" lang="en-US">
                <a:solidFill>
                  <a:srgbClr val="000000"/>
                </a:solidFill>
              </a:rPr>
              <a:t>L</a:t>
            </a:r>
            <a:r>
              <a:rPr altLang="en-US" b="1" sz="2400" lang="en-US">
                <a:solidFill>
                  <a:srgbClr val="000000"/>
                </a:solidFill>
              </a:rPr>
              <a:t>i</a:t>
            </a:r>
            <a:r>
              <a:rPr altLang="en-US" b="1" sz="2400" lang="en-US">
                <a:solidFill>
                  <a:srgbClr val="000000"/>
                </a:solidFill>
              </a:rPr>
              <a:t>n</a:t>
            </a:r>
            <a:r>
              <a:rPr altLang="en-US" b="1" sz="2400" lang="en-US">
                <a:solidFill>
                  <a:srgbClr val="000000"/>
                </a:solidFill>
              </a:rPr>
              <a:t>k</a:t>
            </a:r>
            <a:r>
              <a:rPr altLang="en-US" b="1" sz="2400" lang="en-US">
                <a:solidFill>
                  <a:srgbClr val="000000"/>
                </a:solidFill>
              </a:rPr>
              <a:t>s</a:t>
            </a:r>
            <a:r>
              <a:rPr altLang="en-US" b="1" sz="2400" lang="en-US">
                <a:solidFill>
                  <a:srgbClr val="000000"/>
                </a:solidFill>
              </a:rPr>
              <a:t>)</a:t>
            </a:r>
            <a:endParaRPr b="1"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3" name=""/>
          <p:cNvSpPr txBox="1"/>
          <p:nvPr/>
        </p:nvSpPr>
        <p:spPr>
          <a:xfrm>
            <a:off x="0" y="1955635"/>
            <a:ext cx="11551227" cy="3469640"/>
          </a:xfrm>
          <a:prstGeom prst="rect"/>
        </p:spPr>
        <p:txBody>
          <a:bodyPr rtlCol="0" wrap="square">
            <a:spAutoFit/>
          </a:bodyPr>
          <a:p>
            <a:r>
              <a:rPr altLang="en-US" b="1" sz="3200" lang="en-IN">
                <a:solidFill>
                  <a:srgbClr val="000000"/>
                </a:solidFill>
              </a:rPr>
              <a:t>⭐</a:t>
            </a:r>
            <a:r>
              <a:rPr b="1" sz="3200" lang="en-IN">
                <a:solidFill>
                  <a:srgbClr val="000000"/>
                </a:solidFill>
              </a:rPr>
              <a:t>Simple &amp; Elegant Colors – Blue gradient + white background.</a:t>
            </a:r>
            <a:endParaRPr b="1" sz="3600" lang="en-IN">
              <a:solidFill>
                <a:srgbClr val="000000"/>
              </a:solidFill>
            </a:endParaRPr>
          </a:p>
          <a:p>
            <a:endParaRPr b="1" sz="3200" lang="en-IN">
              <a:solidFill>
                <a:srgbClr val="000000"/>
              </a:solidFill>
            </a:endParaRPr>
          </a:p>
          <a:p>
            <a:r>
              <a:rPr altLang="en-US" b="1" sz="3200" lang="en-IN">
                <a:solidFill>
                  <a:srgbClr val="000000"/>
                </a:solidFill>
              </a:rPr>
              <a:t>⭐</a:t>
            </a:r>
            <a:r>
              <a:rPr altLang="en-US" b="1" sz="3200" lang="en-US">
                <a:solidFill>
                  <a:srgbClr val="000000"/>
                </a:solidFill>
              </a:rPr>
              <a:t>C</a:t>
            </a:r>
            <a:r>
              <a:rPr altLang="en-US" b="1" sz="3200" lang="en-US">
                <a:solidFill>
                  <a:srgbClr val="000000"/>
                </a:solidFill>
              </a:rPr>
              <a:t>o</a:t>
            </a:r>
            <a:r>
              <a:rPr altLang="en-US" b="1" sz="3200" lang="en-US">
                <a:solidFill>
                  <a:srgbClr val="000000"/>
                </a:solidFill>
              </a:rPr>
              <a:t>n</a:t>
            </a:r>
            <a:r>
              <a:rPr altLang="en-US" b="1" sz="3200" lang="en-US">
                <a:solidFill>
                  <a:srgbClr val="000000"/>
                </a:solidFill>
              </a:rPr>
              <a:t>s</a:t>
            </a:r>
            <a:r>
              <a:rPr b="1" sz="3200" lang="en-IN">
                <a:solidFill>
                  <a:srgbClr val="000000"/>
                </a:solidFill>
              </a:rPr>
              <a:t>istent Fonts – Clear readability.</a:t>
            </a:r>
            <a:endParaRPr b="1" sz="3600" lang="en-IN">
              <a:solidFill>
                <a:srgbClr val="000000"/>
              </a:solidFill>
            </a:endParaRPr>
          </a:p>
          <a:p>
            <a:endParaRPr b="1" sz="3200" lang="en-IN">
              <a:solidFill>
                <a:srgbClr val="000000"/>
              </a:solidFill>
            </a:endParaRPr>
          </a:p>
          <a:p>
            <a:r>
              <a:rPr altLang="en-US" b="1" sz="3200" lang="en-IN">
                <a:solidFill>
                  <a:srgbClr val="000000"/>
                </a:solidFill>
              </a:rPr>
              <a:t>⭐</a:t>
            </a:r>
            <a:r>
              <a:rPr altLang="en-US" b="1" sz="3200" lang="en-US">
                <a:solidFill>
                  <a:srgbClr val="000000"/>
                </a:solidFill>
              </a:rPr>
              <a:t>I</a:t>
            </a:r>
            <a:r>
              <a:rPr altLang="en-US" b="1" sz="3200" lang="en-US">
                <a:solidFill>
                  <a:srgbClr val="000000"/>
                </a:solidFill>
              </a:rPr>
              <a:t>n</a:t>
            </a:r>
            <a:r>
              <a:rPr altLang="en-US" b="1" sz="3200" lang="en-US">
                <a:solidFill>
                  <a:srgbClr val="000000"/>
                </a:solidFill>
              </a:rPr>
              <a:t>t</a:t>
            </a:r>
            <a:r>
              <a:rPr altLang="en-US" b="1" sz="3200" lang="en-US">
                <a:solidFill>
                  <a:srgbClr val="000000"/>
                </a:solidFill>
              </a:rPr>
              <a:t>e</a:t>
            </a:r>
            <a:r>
              <a:rPr b="1" sz="3200" lang="en-IN">
                <a:solidFill>
                  <a:srgbClr val="000000"/>
                </a:solidFill>
              </a:rPr>
              <a:t>ractive Effects – Hover animations &amp; smooth scrolling.</a:t>
            </a:r>
            <a:endParaRPr b="1" sz="3600" lang="en-IN">
              <a:solidFill>
                <a:srgbClr val="000000"/>
              </a:solidFill>
            </a:endParaRPr>
          </a:p>
          <a:p>
            <a:endParaRPr b="1" sz="3200" lang="en-IN">
              <a:solidFill>
                <a:srgbClr val="000000"/>
              </a:solidFill>
            </a:endParaRPr>
          </a:p>
          <a:p>
            <a:r>
              <a:rPr altLang="en-US" b="1" sz="3200" lang="en-IN">
                <a:solidFill>
                  <a:srgbClr val="000000"/>
                </a:solidFill>
              </a:rPr>
              <a:t>⭐</a:t>
            </a:r>
            <a:r>
              <a:rPr altLang="en-US" b="1" sz="3200" lang="en-US">
                <a:solidFill>
                  <a:srgbClr val="000000"/>
                </a:solidFill>
              </a:rPr>
              <a:t>R</a:t>
            </a:r>
            <a:r>
              <a:rPr altLang="en-US" b="1" sz="3200" lang="en-US">
                <a:solidFill>
                  <a:srgbClr val="000000"/>
                </a:solidFill>
              </a:rPr>
              <a:t>e</a:t>
            </a:r>
            <a:r>
              <a:rPr b="1" sz="3200" lang="en-IN">
                <a:solidFill>
                  <a:srgbClr val="000000"/>
                </a:solidFill>
              </a:rPr>
              <a:t>sponsive – Mobile, Tablet, Desktop friendly.</a:t>
            </a:r>
            <a:endParaRPr b="1" sz="2800" lang="en-IN">
              <a:solidFill>
                <a:srgbClr val="000000"/>
              </a:solidFill>
            </a:endParaRPr>
          </a:p>
        </p:txBody>
      </p:sp>
      <p:sp>
        <p:nvSpPr>
          <p:cNvPr id="1048614" name=""/>
          <p:cNvSpPr txBox="1"/>
          <p:nvPr/>
        </p:nvSpPr>
        <p:spPr>
          <a:xfrm>
            <a:off x="3065317" y="407268"/>
            <a:ext cx="6407727" cy="688340"/>
          </a:xfrm>
          <a:prstGeom prst="rect"/>
        </p:spPr>
        <p:txBody>
          <a:bodyPr rtlCol="0" wrap="square">
            <a:spAutoFit/>
          </a:bodyPr>
          <a:p>
            <a:r>
              <a:rPr b="1" sz="4000" i="1" lang="en-IN" u="sng">
                <a:solidFill>
                  <a:srgbClr val="000000"/>
                </a:solidFill>
              </a:rPr>
              <a:t>🎨 Design Highlights</a:t>
            </a:r>
            <a:r>
              <a:rPr altLang="en-US" b="1" sz="4000" i="1" lang="en-IN" u="sng">
                <a:solidFill>
                  <a:srgbClr val="000000"/>
                </a:solidFill>
              </a:rPr>
              <a:t>✨</a:t>
            </a:r>
            <a:endParaRPr b="1" sz="2800" i="1" lang="en-IN" u="sng">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5" name=""/>
          <p:cNvSpPr txBox="1"/>
          <p:nvPr/>
        </p:nvSpPr>
        <p:spPr>
          <a:xfrm>
            <a:off x="433204" y="0"/>
            <a:ext cx="11325590" cy="891540"/>
          </a:xfrm>
          <a:prstGeom prst="rect"/>
        </p:spPr>
        <p:txBody>
          <a:bodyPr rtlCol="0" wrap="square">
            <a:spAutoFit/>
          </a:bodyPr>
          <a:p>
            <a:r>
              <a:rPr b="1" sz="5400" lang="en-US" u="none">
                <a:solidFill>
                  <a:srgbClr val="000000"/>
                </a:solidFill>
              </a:rPr>
              <a:t>F</a:t>
            </a:r>
            <a:r>
              <a:rPr b="1" sz="5400" lang="en-US" u="none">
                <a:solidFill>
                  <a:srgbClr val="000000"/>
                </a:solidFill>
              </a:rPr>
              <a:t>E</a:t>
            </a:r>
            <a:r>
              <a:rPr b="1" sz="5400" lang="en-US" u="none">
                <a:solidFill>
                  <a:srgbClr val="000000"/>
                </a:solidFill>
              </a:rPr>
              <a:t>A</a:t>
            </a:r>
            <a:r>
              <a:rPr b="1" sz="5400" lang="en-US" u="none">
                <a:solidFill>
                  <a:srgbClr val="000000"/>
                </a:solidFill>
              </a:rPr>
              <a:t>TURES </a:t>
            </a:r>
            <a:r>
              <a:rPr b="1" sz="5400" lang="en-US" u="none">
                <a:solidFill>
                  <a:srgbClr val="000000"/>
                </a:solidFill>
              </a:rPr>
              <a:t>A</a:t>
            </a:r>
            <a:r>
              <a:rPr b="1" sz="5400" lang="en-US" u="none">
                <a:solidFill>
                  <a:srgbClr val="000000"/>
                </a:solidFill>
              </a:rPr>
              <a:t>N</a:t>
            </a:r>
            <a:r>
              <a:rPr b="1" sz="5400" lang="en-US" u="none">
                <a:solidFill>
                  <a:srgbClr val="000000"/>
                </a:solidFill>
              </a:rPr>
              <a:t>D</a:t>
            </a:r>
            <a:r>
              <a:rPr b="1" sz="5400" lang="en-US" u="none">
                <a:solidFill>
                  <a:srgbClr val="000000"/>
                </a:solidFill>
              </a:rPr>
              <a:t> </a:t>
            </a:r>
            <a:r>
              <a:rPr b="1" sz="5400" lang="en-US" u="none">
                <a:solidFill>
                  <a:srgbClr val="000000"/>
                </a:solidFill>
              </a:rPr>
              <a:t>F</a:t>
            </a:r>
            <a:r>
              <a:rPr b="1" sz="5400" lang="en-US" u="none">
                <a:solidFill>
                  <a:srgbClr val="000000"/>
                </a:solidFill>
              </a:rPr>
              <a:t>U</a:t>
            </a:r>
            <a:r>
              <a:rPr b="1" sz="5400" lang="en-US" u="none">
                <a:solidFill>
                  <a:srgbClr val="000000"/>
                </a:solidFill>
              </a:rPr>
              <a:t>N</a:t>
            </a:r>
            <a:r>
              <a:rPr b="1" sz="5400" lang="en-US" u="none">
                <a:solidFill>
                  <a:srgbClr val="000000"/>
                </a:solidFill>
              </a:rPr>
              <a:t>C</a:t>
            </a:r>
            <a:r>
              <a:rPr b="1" sz="5400" lang="en-US" u="none">
                <a:solidFill>
                  <a:srgbClr val="000000"/>
                </a:solidFill>
              </a:rPr>
              <a:t>T</a:t>
            </a:r>
            <a:r>
              <a:rPr b="1" sz="5400" lang="en-US" u="none">
                <a:solidFill>
                  <a:srgbClr val="000000"/>
                </a:solidFill>
              </a:rPr>
              <a:t>IONALITY </a:t>
            </a:r>
            <a:r>
              <a:rPr altLang="en-US" b="1" sz="5400" lang="en-IN" u="none">
                <a:solidFill>
                  <a:srgbClr val="000000"/>
                </a:solidFill>
              </a:rPr>
              <a:t>✨</a:t>
            </a:r>
            <a:endParaRPr sz="2800" lang="en-IN" u="none">
              <a:solidFill>
                <a:srgbClr val="000000"/>
              </a:solidFill>
            </a:endParaRPr>
          </a:p>
        </p:txBody>
      </p:sp>
      <p:sp>
        <p:nvSpPr>
          <p:cNvPr id="1048616" name=""/>
          <p:cNvSpPr txBox="1"/>
          <p:nvPr/>
        </p:nvSpPr>
        <p:spPr>
          <a:xfrm>
            <a:off x="433203" y="1312959"/>
            <a:ext cx="11576704" cy="4434841"/>
          </a:xfrm>
          <a:prstGeom prst="rect"/>
        </p:spPr>
        <p:txBody>
          <a:bodyPr rtlCol="0" wrap="square">
            <a:spAutoFit/>
          </a:bodyPr>
          <a:p>
            <a:r>
              <a:rPr altLang="en-US" b="1" sz="3200" lang="en-IN">
                <a:solidFill>
                  <a:srgbClr val="000000"/>
                </a:solidFill>
              </a:rPr>
              <a:t>⭐</a:t>
            </a:r>
            <a:r>
              <a:rPr altLang="en-US" b="1" sz="3200" lang="en-US">
                <a:solidFill>
                  <a:srgbClr val="000000"/>
                </a:solidFill>
              </a:rPr>
              <a:t> Navigation </a:t>
            </a:r>
            <a:r>
              <a:rPr altLang="en-US" b="1" sz="3200" lang="en-US">
                <a:solidFill>
                  <a:srgbClr val="000000"/>
                </a:solidFill>
              </a:rPr>
              <a:t>b</a:t>
            </a:r>
            <a:r>
              <a:rPr altLang="en-US" b="1" sz="3200" lang="en-US">
                <a:solidFill>
                  <a:srgbClr val="000000"/>
                </a:solidFill>
              </a:rPr>
              <a:t>a</a:t>
            </a:r>
            <a:r>
              <a:rPr altLang="en-US" b="1" sz="3200" lang="en-US">
                <a:solidFill>
                  <a:srgbClr val="000000"/>
                </a:solidFill>
              </a:rPr>
              <a:t>r</a:t>
            </a:r>
            <a:r>
              <a:rPr altLang="en-US" b="1" sz="3200" lang="en-US">
                <a:solidFill>
                  <a:srgbClr val="000000"/>
                </a:solidFill>
              </a:rPr>
              <a:t> </a:t>
            </a:r>
            <a:r>
              <a:rPr altLang="en-US" b="1" sz="3200" lang="en-US">
                <a:solidFill>
                  <a:srgbClr val="000000"/>
                </a:solidFill>
              </a:rPr>
              <a:t>w</a:t>
            </a:r>
            <a:r>
              <a:rPr altLang="en-US" b="1" sz="3200" lang="en-US">
                <a:solidFill>
                  <a:srgbClr val="000000"/>
                </a:solidFill>
              </a:rPr>
              <a:t>i</a:t>
            </a:r>
            <a:r>
              <a:rPr altLang="en-US" b="1" sz="3200" lang="en-US">
                <a:solidFill>
                  <a:srgbClr val="000000"/>
                </a:solidFill>
              </a:rPr>
              <a:t>t</a:t>
            </a:r>
            <a:r>
              <a:rPr altLang="en-US" b="1" sz="3200" lang="en-US">
                <a:solidFill>
                  <a:srgbClr val="000000"/>
                </a:solidFill>
              </a:rPr>
              <a:t>h</a:t>
            </a:r>
            <a:r>
              <a:rPr altLang="en-US" b="1" sz="3200" lang="en-US">
                <a:solidFill>
                  <a:srgbClr val="000000"/>
                </a:solidFill>
              </a:rPr>
              <a:t> </a:t>
            </a:r>
            <a:r>
              <a:rPr altLang="en-US" b="1" sz="3200" lang="en-US">
                <a:solidFill>
                  <a:srgbClr val="000000"/>
                </a:solidFill>
              </a:rPr>
              <a:t>s</a:t>
            </a:r>
            <a:r>
              <a:rPr altLang="en-US" b="1" sz="3200" lang="en-US">
                <a:solidFill>
                  <a:srgbClr val="000000"/>
                </a:solidFill>
              </a:rPr>
              <a:t>m</a:t>
            </a:r>
            <a:r>
              <a:rPr altLang="en-US" b="1" sz="3200" lang="en-US">
                <a:solidFill>
                  <a:srgbClr val="000000"/>
                </a:solidFill>
              </a:rPr>
              <a:t>o</a:t>
            </a:r>
            <a:r>
              <a:rPr altLang="en-US" b="1" sz="3200" lang="en-US">
                <a:solidFill>
                  <a:srgbClr val="000000"/>
                </a:solidFill>
              </a:rPr>
              <a:t>o</a:t>
            </a:r>
            <a:r>
              <a:rPr altLang="en-US" b="1" sz="3200" lang="en-US">
                <a:solidFill>
                  <a:srgbClr val="000000"/>
                </a:solidFill>
              </a:rPr>
              <a:t>t</a:t>
            </a:r>
            <a:r>
              <a:rPr altLang="en-US" b="1" sz="3200" lang="en-US">
                <a:solidFill>
                  <a:srgbClr val="000000"/>
                </a:solidFill>
              </a:rPr>
              <a:t>h</a:t>
            </a:r>
            <a:r>
              <a:rPr altLang="en-US" b="1" sz="3200" lang="en-US">
                <a:solidFill>
                  <a:srgbClr val="000000"/>
                </a:solidFill>
              </a:rPr>
              <a:t> </a:t>
            </a:r>
            <a:r>
              <a:rPr altLang="en-US" b="1" sz="3200" lang="en-US">
                <a:solidFill>
                  <a:srgbClr val="000000"/>
                </a:solidFill>
              </a:rPr>
              <a:t>s</a:t>
            </a:r>
            <a:r>
              <a:rPr altLang="en-US" b="1" sz="3200" lang="en-US">
                <a:solidFill>
                  <a:srgbClr val="000000"/>
                </a:solidFill>
              </a:rPr>
              <a:t>c</a:t>
            </a:r>
            <a:r>
              <a:rPr altLang="en-US" b="1" sz="3200" lang="en-US">
                <a:solidFill>
                  <a:srgbClr val="000000"/>
                </a:solidFill>
              </a:rPr>
              <a:t>r</a:t>
            </a:r>
            <a:r>
              <a:rPr altLang="en-US" b="1" sz="3200" lang="en-US">
                <a:solidFill>
                  <a:srgbClr val="000000"/>
                </a:solidFill>
              </a:rPr>
              <a:t>o</a:t>
            </a:r>
            <a:r>
              <a:rPr altLang="en-US" b="1" sz="3200" lang="en-US">
                <a:solidFill>
                  <a:srgbClr val="000000"/>
                </a:solidFill>
              </a:rPr>
              <a:t>l</a:t>
            </a:r>
            <a:r>
              <a:rPr altLang="en-US" b="1" sz="3200" lang="en-US">
                <a:solidFill>
                  <a:srgbClr val="000000"/>
                </a:solidFill>
              </a:rPr>
              <a:t>l</a:t>
            </a:r>
            <a:r>
              <a:rPr altLang="en-US" b="1" sz="3200" lang="en-US">
                <a:solidFill>
                  <a:srgbClr val="000000"/>
                </a:solidFill>
              </a:rPr>
              <a:t>ing </a:t>
            </a:r>
            <a:endParaRPr b="1" sz="2800" lang="en-IN">
              <a:solidFill>
                <a:srgbClr val="000000"/>
              </a:solidFill>
            </a:endParaRPr>
          </a:p>
          <a:p>
            <a:r>
              <a:rPr altLang="en-US" b="1" sz="3200" lang="en-IN">
                <a:solidFill>
                  <a:srgbClr val="000000"/>
                </a:solidFill>
              </a:rPr>
              <a:t>⭐</a:t>
            </a:r>
            <a:r>
              <a:rPr altLang="en-US" b="1" sz="3200" lang="en-US">
                <a:solidFill>
                  <a:srgbClr val="000000"/>
                </a:solidFill>
              </a:rPr>
              <a:t>H</a:t>
            </a:r>
            <a:r>
              <a:rPr altLang="en-US" b="1" sz="3200" lang="en-US">
                <a:solidFill>
                  <a:srgbClr val="000000"/>
                </a:solidFill>
              </a:rPr>
              <a:t>e</a:t>
            </a:r>
            <a:r>
              <a:rPr altLang="en-US" b="1" sz="3200" lang="en-US">
                <a:solidFill>
                  <a:srgbClr val="000000"/>
                </a:solidFill>
              </a:rPr>
              <a:t>r</a:t>
            </a:r>
            <a:r>
              <a:rPr altLang="en-US" b="1" sz="3200" lang="en-US">
                <a:solidFill>
                  <a:srgbClr val="000000"/>
                </a:solidFill>
              </a:rPr>
              <a:t>o</a:t>
            </a:r>
            <a:r>
              <a:rPr altLang="en-US" b="1" sz="3200" lang="en-US">
                <a:solidFill>
                  <a:srgbClr val="000000"/>
                </a:solidFill>
              </a:rPr>
              <a:t> </a:t>
            </a:r>
            <a:r>
              <a:rPr altLang="en-US" b="1" sz="3200" lang="en-US">
                <a:solidFill>
                  <a:srgbClr val="000000"/>
                </a:solidFill>
              </a:rPr>
              <a:t>Section </a:t>
            </a:r>
            <a:endParaRPr b="1" sz="2800" lang="en-IN">
              <a:solidFill>
                <a:srgbClr val="000000"/>
              </a:solidFill>
            </a:endParaRPr>
          </a:p>
          <a:p>
            <a:r>
              <a:rPr altLang="en-US" b="1" sz="3200" lang="en-IN">
                <a:solidFill>
                  <a:srgbClr val="000000"/>
                </a:solidFill>
              </a:rPr>
              <a:t>⭐</a:t>
            </a:r>
            <a:r>
              <a:rPr altLang="en-US" b="1" sz="3200" lang="en-US">
                <a:solidFill>
                  <a:srgbClr val="000000"/>
                </a:solidFill>
              </a:rPr>
              <a:t> </a:t>
            </a:r>
            <a:r>
              <a:rPr altLang="en-US" b="1" sz="3200" lang="en-US">
                <a:solidFill>
                  <a:srgbClr val="000000"/>
                </a:solidFill>
              </a:rPr>
              <a:t>A</a:t>
            </a:r>
            <a:r>
              <a:rPr altLang="en-US" b="1" sz="3200" lang="en-US">
                <a:solidFill>
                  <a:srgbClr val="000000"/>
                </a:solidFill>
              </a:rPr>
              <a:t>b</a:t>
            </a:r>
            <a:r>
              <a:rPr altLang="en-US" b="1" sz="3200" lang="en-US">
                <a:solidFill>
                  <a:srgbClr val="000000"/>
                </a:solidFill>
              </a:rPr>
              <a:t>o</a:t>
            </a:r>
            <a:r>
              <a:rPr altLang="en-US" b="1" sz="3200" lang="en-US">
                <a:solidFill>
                  <a:srgbClr val="000000"/>
                </a:solidFill>
              </a:rPr>
              <a:t>u</a:t>
            </a:r>
            <a:r>
              <a:rPr altLang="en-US" b="1" sz="3200" lang="en-US">
                <a:solidFill>
                  <a:srgbClr val="000000"/>
                </a:solidFill>
              </a:rPr>
              <a:t>t</a:t>
            </a:r>
            <a:r>
              <a:rPr altLang="en-US" b="1" sz="3200" lang="en-US">
                <a:solidFill>
                  <a:srgbClr val="000000"/>
                </a:solidFill>
              </a:rPr>
              <a:t> </a:t>
            </a:r>
            <a:r>
              <a:rPr altLang="en-US" b="1" sz="3200" lang="en-US">
                <a:solidFill>
                  <a:srgbClr val="000000"/>
                </a:solidFill>
              </a:rPr>
              <a:t>,</a:t>
            </a:r>
            <a:r>
              <a:rPr altLang="en-US" b="1" sz="3200" lang="en-US">
                <a:solidFill>
                  <a:srgbClr val="000000"/>
                </a:solidFill>
              </a:rPr>
              <a:t>s</a:t>
            </a:r>
            <a:r>
              <a:rPr altLang="en-US" b="1" sz="3200" lang="en-US">
                <a:solidFill>
                  <a:srgbClr val="000000"/>
                </a:solidFill>
              </a:rPr>
              <a:t>k</a:t>
            </a:r>
            <a:r>
              <a:rPr altLang="en-US" b="1" sz="3200" lang="en-US">
                <a:solidFill>
                  <a:srgbClr val="000000"/>
                </a:solidFill>
              </a:rPr>
              <a:t>i</a:t>
            </a:r>
            <a:r>
              <a:rPr altLang="en-US" b="1" sz="3200" lang="en-US">
                <a:solidFill>
                  <a:srgbClr val="000000"/>
                </a:solidFill>
              </a:rPr>
              <a:t>l</a:t>
            </a:r>
            <a:r>
              <a:rPr altLang="en-US" b="1" sz="3200" lang="en-US">
                <a:solidFill>
                  <a:srgbClr val="000000"/>
                </a:solidFill>
              </a:rPr>
              <a:t>l</a:t>
            </a:r>
            <a:r>
              <a:rPr altLang="en-US" b="1" sz="3200" lang="en-US">
                <a:solidFill>
                  <a:srgbClr val="000000"/>
                </a:solidFill>
              </a:rPr>
              <a:t>s</a:t>
            </a:r>
            <a:r>
              <a:rPr altLang="en-US" b="1" sz="3200" lang="en-US">
                <a:solidFill>
                  <a:srgbClr val="000000"/>
                </a:solidFill>
              </a:rPr>
              <a:t>,</a:t>
            </a:r>
            <a:r>
              <a:rPr altLang="en-US" b="1" sz="3200" lang="en-US">
                <a:solidFill>
                  <a:srgbClr val="000000"/>
                </a:solidFill>
              </a:rPr>
              <a:t> project</a:t>
            </a:r>
            <a:r>
              <a:rPr altLang="en-US" b="1" sz="3200" lang="en-US">
                <a:solidFill>
                  <a:srgbClr val="000000"/>
                </a:solidFill>
              </a:rPr>
              <a:t>,</a:t>
            </a:r>
            <a:r>
              <a:rPr altLang="en-US" b="1" sz="3200" lang="en-US">
                <a:solidFill>
                  <a:srgbClr val="000000"/>
                </a:solidFill>
              </a:rPr>
              <a:t> Achievements </a:t>
            </a:r>
            <a:r>
              <a:rPr altLang="en-US" b="1" sz="3200" lang="en-US">
                <a:solidFill>
                  <a:srgbClr val="000000"/>
                </a:solidFill>
              </a:rPr>
              <a:t>s</a:t>
            </a:r>
            <a:r>
              <a:rPr altLang="en-US" b="1" sz="3200" lang="en-US">
                <a:solidFill>
                  <a:srgbClr val="000000"/>
                </a:solidFill>
              </a:rPr>
              <a:t>e</a:t>
            </a:r>
            <a:r>
              <a:rPr altLang="en-US" b="1" sz="3200" lang="en-US">
                <a:solidFill>
                  <a:srgbClr val="000000"/>
                </a:solidFill>
              </a:rPr>
              <a:t>c</a:t>
            </a:r>
            <a:r>
              <a:rPr altLang="en-US" b="1" sz="3200" lang="en-US">
                <a:solidFill>
                  <a:srgbClr val="000000"/>
                </a:solidFill>
              </a:rPr>
              <a:t>t</a:t>
            </a:r>
            <a:r>
              <a:rPr altLang="en-US" b="1" sz="3200" lang="en-US">
                <a:solidFill>
                  <a:srgbClr val="000000"/>
                </a:solidFill>
              </a:rPr>
              <a:t>i</a:t>
            </a:r>
            <a:r>
              <a:rPr altLang="en-US" b="1" sz="3200" lang="en-US">
                <a:solidFill>
                  <a:srgbClr val="000000"/>
                </a:solidFill>
              </a:rPr>
              <a:t>o</a:t>
            </a:r>
            <a:r>
              <a:rPr altLang="en-US" b="1" sz="3200" lang="en-US">
                <a:solidFill>
                  <a:srgbClr val="000000"/>
                </a:solidFill>
              </a:rPr>
              <a:t>n</a:t>
            </a:r>
            <a:r>
              <a:rPr altLang="en-US" b="1" sz="3200" lang="en-US">
                <a:solidFill>
                  <a:srgbClr val="000000"/>
                </a:solidFill>
              </a:rPr>
              <a:t>s</a:t>
            </a:r>
            <a:r>
              <a:rPr altLang="en-US" b="1" sz="3200" lang="en-US">
                <a:solidFill>
                  <a:srgbClr val="000000"/>
                </a:solidFill>
              </a:rPr>
              <a:t> </a:t>
            </a:r>
            <a:r>
              <a:rPr altLang="en-US" b="1" sz="3200" lang="en-US">
                <a:solidFill>
                  <a:srgbClr val="000000"/>
                </a:solidFill>
              </a:rPr>
              <a:t>a</a:t>
            </a:r>
            <a:r>
              <a:rPr altLang="en-US" b="1" sz="3200" lang="en-US">
                <a:solidFill>
                  <a:srgbClr val="000000"/>
                </a:solidFill>
              </a:rPr>
              <a:t>n</a:t>
            </a:r>
            <a:r>
              <a:rPr altLang="en-US" b="1" sz="3200" lang="en-US">
                <a:solidFill>
                  <a:srgbClr val="000000"/>
                </a:solidFill>
              </a:rPr>
              <a:t>d</a:t>
            </a:r>
            <a:r>
              <a:rPr altLang="en-US" b="1" sz="3200" lang="en-US">
                <a:solidFill>
                  <a:srgbClr val="000000"/>
                </a:solidFill>
              </a:rPr>
              <a:t> </a:t>
            </a:r>
            <a:r>
              <a:rPr altLang="en-US" b="1" sz="3200" lang="en-US">
                <a:solidFill>
                  <a:srgbClr val="000000"/>
                </a:solidFill>
              </a:rPr>
              <a:t>e</a:t>
            </a:r>
            <a:r>
              <a:rPr altLang="en-US" b="1" sz="3200" lang="en-US">
                <a:solidFill>
                  <a:srgbClr val="000000"/>
                </a:solidFill>
              </a:rPr>
              <a:t>x</a:t>
            </a:r>
            <a:r>
              <a:rPr altLang="en-US" b="1" sz="3200" lang="en-US">
                <a:solidFill>
                  <a:srgbClr val="000000"/>
                </a:solidFill>
              </a:rPr>
              <a:t>t</a:t>
            </a:r>
            <a:r>
              <a:rPr altLang="en-US" b="1" sz="3200" lang="en-US">
                <a:solidFill>
                  <a:srgbClr val="000000"/>
                </a:solidFill>
              </a:rPr>
              <a:t>r</a:t>
            </a:r>
            <a:r>
              <a:rPr altLang="en-US" b="1" sz="3200" lang="en-US">
                <a:solidFill>
                  <a:srgbClr val="000000"/>
                </a:solidFill>
              </a:rPr>
              <a:t>a</a:t>
            </a:r>
            <a:r>
              <a:rPr altLang="en-US" b="1" sz="3200" lang="en-US">
                <a:solidFill>
                  <a:srgbClr val="000000"/>
                </a:solidFill>
              </a:rPr>
              <a:t>.</a:t>
            </a:r>
            <a:r>
              <a:rPr altLang="en-US" b="1" sz="3200" lang="en-US">
                <a:solidFill>
                  <a:srgbClr val="000000"/>
                </a:solidFill>
              </a:rPr>
              <a:t>.</a:t>
            </a:r>
            <a:r>
              <a:rPr altLang="en-US" b="1" sz="3200" lang="en-US">
                <a:solidFill>
                  <a:srgbClr val="000000"/>
                </a:solidFill>
              </a:rPr>
              <a:t>.</a:t>
            </a:r>
            <a:endParaRPr b="1" sz="2800" lang="en-IN">
              <a:solidFill>
                <a:srgbClr val="000000"/>
              </a:solidFill>
            </a:endParaRPr>
          </a:p>
          <a:p>
            <a:r>
              <a:rPr altLang="en-US" b="1" sz="3200" lang="en-IN">
                <a:solidFill>
                  <a:srgbClr val="000000"/>
                </a:solidFill>
              </a:rPr>
              <a:t>⭐</a:t>
            </a:r>
            <a:r>
              <a:rPr altLang="en-US" b="1" sz="3200" lang="en-US">
                <a:solidFill>
                  <a:srgbClr val="000000"/>
                </a:solidFill>
              </a:rPr>
              <a:t>S</a:t>
            </a:r>
            <a:r>
              <a:rPr altLang="en-US" b="1" sz="3200" lang="en-US">
                <a:solidFill>
                  <a:srgbClr val="000000"/>
                </a:solidFill>
              </a:rPr>
              <a:t>l</a:t>
            </a:r>
            <a:r>
              <a:rPr altLang="en-US" b="1" sz="3200" lang="en-US">
                <a:solidFill>
                  <a:srgbClr val="000000"/>
                </a:solidFill>
              </a:rPr>
              <a:t>i</a:t>
            </a:r>
            <a:r>
              <a:rPr altLang="en-US" b="1" sz="3200" lang="en-US">
                <a:solidFill>
                  <a:srgbClr val="000000"/>
                </a:solidFill>
              </a:rPr>
              <a:t>d</a:t>
            </a:r>
            <a:r>
              <a:rPr altLang="en-US" b="1" sz="3200" lang="en-US">
                <a:solidFill>
                  <a:srgbClr val="000000"/>
                </a:solidFill>
              </a:rPr>
              <a:t>e</a:t>
            </a:r>
            <a:r>
              <a:rPr altLang="en-US" b="1" sz="3200" lang="en-US">
                <a:solidFill>
                  <a:srgbClr val="000000"/>
                </a:solidFill>
              </a:rPr>
              <a:t>r</a:t>
            </a:r>
            <a:r>
              <a:rPr altLang="en-US" b="1" sz="3200" lang="en-US">
                <a:solidFill>
                  <a:srgbClr val="000000"/>
                </a:solidFill>
              </a:rPr>
              <a:t> </a:t>
            </a:r>
            <a:r>
              <a:rPr altLang="en-US" b="1" sz="3200" lang="en-US">
                <a:solidFill>
                  <a:srgbClr val="000000"/>
                </a:solidFill>
              </a:rPr>
              <a:t>f</a:t>
            </a:r>
            <a:r>
              <a:rPr altLang="en-US" b="1" sz="3200" lang="en-US">
                <a:solidFill>
                  <a:srgbClr val="000000"/>
                </a:solidFill>
              </a:rPr>
              <a:t>o</a:t>
            </a:r>
            <a:r>
              <a:rPr altLang="en-US" b="1" sz="3200" lang="en-US">
                <a:solidFill>
                  <a:srgbClr val="000000"/>
                </a:solidFill>
              </a:rPr>
              <a:t>r</a:t>
            </a:r>
            <a:r>
              <a:rPr altLang="en-US" b="1" sz="3200" lang="en-US">
                <a:solidFill>
                  <a:srgbClr val="000000"/>
                </a:solidFill>
              </a:rPr>
              <a:t> </a:t>
            </a:r>
            <a:r>
              <a:rPr altLang="en-US" b="1" sz="3200" lang="en-US">
                <a:solidFill>
                  <a:srgbClr val="000000"/>
                </a:solidFill>
              </a:rPr>
              <a:t>c</a:t>
            </a:r>
            <a:r>
              <a:rPr altLang="en-US" b="1" sz="3200" lang="en-US">
                <a:solidFill>
                  <a:srgbClr val="000000"/>
                </a:solidFill>
              </a:rPr>
              <a:t>o</a:t>
            </a:r>
            <a:r>
              <a:rPr altLang="en-US" b="1" sz="3200" lang="en-US">
                <a:solidFill>
                  <a:srgbClr val="000000"/>
                </a:solidFill>
              </a:rPr>
              <a:t>l</a:t>
            </a:r>
            <a:r>
              <a:rPr altLang="en-US" b="1" sz="3200" lang="en-US">
                <a:solidFill>
                  <a:srgbClr val="000000"/>
                </a:solidFill>
              </a:rPr>
              <a:t>l</a:t>
            </a:r>
            <a:r>
              <a:rPr altLang="en-US" b="1" sz="3200" lang="en-US">
                <a:solidFill>
                  <a:srgbClr val="000000"/>
                </a:solidFill>
              </a:rPr>
              <a:t>ection</a:t>
            </a:r>
            <a:r>
              <a:rPr altLang="en-US" b="1" sz="3200" lang="en-US">
                <a:solidFill>
                  <a:srgbClr val="000000"/>
                </a:solidFill>
              </a:rPr>
              <a:t>s</a:t>
            </a:r>
            <a:endParaRPr b="1" sz="2800" lang="en-IN">
              <a:solidFill>
                <a:srgbClr val="000000"/>
              </a:solidFill>
            </a:endParaRPr>
          </a:p>
          <a:p>
            <a:r>
              <a:rPr altLang="en-US" b="1" sz="3200" lang="en-IN">
                <a:solidFill>
                  <a:srgbClr val="000000"/>
                </a:solidFill>
              </a:rPr>
              <a:t>⭐</a:t>
            </a:r>
            <a:r>
              <a:rPr altLang="en-US" b="1" sz="3200" lang="en-US">
                <a:solidFill>
                  <a:srgbClr val="000000"/>
                </a:solidFill>
              </a:rPr>
              <a:t>P</a:t>
            </a:r>
            <a:r>
              <a:rPr altLang="en-US" b="1" sz="3200" lang="en-US">
                <a:solidFill>
                  <a:srgbClr val="000000"/>
                </a:solidFill>
              </a:rPr>
              <a:t>r</a:t>
            </a:r>
            <a:r>
              <a:rPr altLang="en-US" b="1" sz="3200" lang="en-US">
                <a:solidFill>
                  <a:srgbClr val="000000"/>
                </a:solidFill>
              </a:rPr>
              <a:t>o</a:t>
            </a:r>
            <a:r>
              <a:rPr altLang="en-US" b="1" sz="3200" lang="en-US">
                <a:solidFill>
                  <a:srgbClr val="000000"/>
                </a:solidFill>
              </a:rPr>
              <a:t>j</a:t>
            </a:r>
            <a:r>
              <a:rPr altLang="en-US" b="1" sz="3200" lang="en-US">
                <a:solidFill>
                  <a:srgbClr val="000000"/>
                </a:solidFill>
              </a:rPr>
              <a:t>e</a:t>
            </a:r>
            <a:r>
              <a:rPr altLang="en-US" b="1" sz="3200" lang="en-US">
                <a:solidFill>
                  <a:srgbClr val="000000"/>
                </a:solidFill>
              </a:rPr>
              <a:t>c</a:t>
            </a:r>
            <a:r>
              <a:rPr altLang="en-US" b="1" sz="3200" lang="en-US">
                <a:solidFill>
                  <a:srgbClr val="000000"/>
                </a:solidFill>
              </a:rPr>
              <a:t>t</a:t>
            </a:r>
            <a:r>
              <a:rPr altLang="en-US" b="1" sz="3200" lang="en-US">
                <a:solidFill>
                  <a:srgbClr val="000000"/>
                </a:solidFill>
              </a:rPr>
              <a:t> </a:t>
            </a:r>
            <a:r>
              <a:rPr altLang="en-US" b="1" sz="3200" lang="en-US">
                <a:solidFill>
                  <a:srgbClr val="000000"/>
                </a:solidFill>
              </a:rPr>
              <a:t>s</a:t>
            </a:r>
            <a:r>
              <a:rPr altLang="en-US" b="1" sz="3200" lang="en-US">
                <a:solidFill>
                  <a:srgbClr val="000000"/>
                </a:solidFill>
              </a:rPr>
              <a:t>h</a:t>
            </a:r>
            <a:r>
              <a:rPr altLang="en-US" b="1" sz="3200" lang="en-US">
                <a:solidFill>
                  <a:srgbClr val="000000"/>
                </a:solidFill>
              </a:rPr>
              <a:t>o</a:t>
            </a:r>
            <a:r>
              <a:rPr altLang="en-US" b="1" sz="3200" lang="en-US">
                <a:solidFill>
                  <a:srgbClr val="000000"/>
                </a:solidFill>
              </a:rPr>
              <a:t>w</a:t>
            </a:r>
            <a:r>
              <a:rPr altLang="en-US" b="1" sz="3200" lang="en-US">
                <a:solidFill>
                  <a:srgbClr val="000000"/>
                </a:solidFill>
              </a:rPr>
              <a:t>c</a:t>
            </a:r>
            <a:r>
              <a:rPr altLang="en-US" b="1" sz="3200" lang="en-US">
                <a:solidFill>
                  <a:srgbClr val="000000"/>
                </a:solidFill>
              </a:rPr>
              <a:t>a</a:t>
            </a:r>
            <a:r>
              <a:rPr altLang="en-US" b="1" sz="3200" lang="en-US">
                <a:solidFill>
                  <a:srgbClr val="000000"/>
                </a:solidFill>
              </a:rPr>
              <a:t>s</a:t>
            </a:r>
            <a:r>
              <a:rPr altLang="en-US" b="1" sz="3200" lang="en-US">
                <a:solidFill>
                  <a:srgbClr val="000000"/>
                </a:solidFill>
              </a:rPr>
              <a:t>e</a:t>
            </a:r>
            <a:r>
              <a:rPr altLang="en-US" b="1" sz="3200" lang="en-US">
                <a:solidFill>
                  <a:srgbClr val="000000"/>
                </a:solidFill>
              </a:rPr>
              <a:t> </a:t>
            </a:r>
            <a:r>
              <a:rPr altLang="en-US" b="1" sz="3200" lang="en-US">
                <a:solidFill>
                  <a:srgbClr val="000000"/>
                </a:solidFill>
              </a:rPr>
              <a:t>w</a:t>
            </a:r>
            <a:r>
              <a:rPr altLang="en-US" b="1" sz="3200" lang="en-US">
                <a:solidFill>
                  <a:srgbClr val="000000"/>
                </a:solidFill>
              </a:rPr>
              <a:t>i</a:t>
            </a:r>
            <a:r>
              <a:rPr altLang="en-US" b="1" sz="3200" lang="en-US">
                <a:solidFill>
                  <a:srgbClr val="000000"/>
                </a:solidFill>
              </a:rPr>
              <a:t>t</a:t>
            </a:r>
            <a:r>
              <a:rPr altLang="en-US" b="1" sz="3200" lang="en-US">
                <a:solidFill>
                  <a:srgbClr val="000000"/>
                </a:solidFill>
              </a:rPr>
              <a:t>h</a:t>
            </a:r>
            <a:r>
              <a:rPr altLang="en-US" b="1" sz="3200" lang="en-US">
                <a:solidFill>
                  <a:srgbClr val="000000"/>
                </a:solidFill>
              </a:rPr>
              <a:t> </a:t>
            </a:r>
            <a:r>
              <a:rPr altLang="en-US" b="1" sz="3200" lang="en-US">
                <a:solidFill>
                  <a:srgbClr val="000000"/>
                </a:solidFill>
              </a:rPr>
              <a:t>i</a:t>
            </a:r>
            <a:r>
              <a:rPr altLang="en-US" b="1" sz="3200" lang="en-US">
                <a:solidFill>
                  <a:srgbClr val="000000"/>
                </a:solidFill>
              </a:rPr>
              <a:t>m</a:t>
            </a:r>
            <a:r>
              <a:rPr altLang="en-US" b="1" sz="3200" lang="en-US">
                <a:solidFill>
                  <a:srgbClr val="000000"/>
                </a:solidFill>
              </a:rPr>
              <a:t>a</a:t>
            </a:r>
            <a:r>
              <a:rPr altLang="en-US" b="1" sz="3200" lang="en-US">
                <a:solidFill>
                  <a:srgbClr val="000000"/>
                </a:solidFill>
              </a:rPr>
              <a:t>g</a:t>
            </a:r>
            <a:r>
              <a:rPr altLang="en-US" b="1" sz="3200" lang="en-US">
                <a:solidFill>
                  <a:srgbClr val="000000"/>
                </a:solidFill>
              </a:rPr>
              <a:t>e</a:t>
            </a:r>
            <a:r>
              <a:rPr altLang="en-US" b="1" sz="3200" lang="en-US">
                <a:solidFill>
                  <a:srgbClr val="000000"/>
                </a:solidFill>
              </a:rPr>
              <a:t>s</a:t>
            </a:r>
            <a:r>
              <a:rPr altLang="en-US" b="1" sz="3200" lang="en-US">
                <a:solidFill>
                  <a:srgbClr val="000000"/>
                </a:solidFill>
              </a:rPr>
              <a:t>/</a:t>
            </a:r>
            <a:r>
              <a:rPr altLang="en-US" b="1" sz="3200" lang="en-US">
                <a:solidFill>
                  <a:srgbClr val="000000"/>
                </a:solidFill>
              </a:rPr>
              <a:t>d</a:t>
            </a:r>
            <a:r>
              <a:rPr altLang="en-US" b="1" sz="3200" lang="en-US">
                <a:solidFill>
                  <a:srgbClr val="000000"/>
                </a:solidFill>
              </a:rPr>
              <a:t>e</a:t>
            </a:r>
            <a:r>
              <a:rPr altLang="en-US" b="1" sz="3200" lang="en-US">
                <a:solidFill>
                  <a:srgbClr val="000000"/>
                </a:solidFill>
              </a:rPr>
              <a:t>t</a:t>
            </a:r>
            <a:r>
              <a:rPr altLang="en-US" b="1" sz="3200" lang="en-US">
                <a:solidFill>
                  <a:srgbClr val="000000"/>
                </a:solidFill>
              </a:rPr>
              <a:t>a</a:t>
            </a:r>
            <a:r>
              <a:rPr altLang="en-US" b="1" sz="3200" lang="en-US">
                <a:solidFill>
                  <a:srgbClr val="000000"/>
                </a:solidFill>
              </a:rPr>
              <a:t>i</a:t>
            </a:r>
            <a:r>
              <a:rPr altLang="en-US" b="1" sz="3200" lang="en-US">
                <a:solidFill>
                  <a:srgbClr val="000000"/>
                </a:solidFill>
              </a:rPr>
              <a:t>l</a:t>
            </a:r>
            <a:r>
              <a:rPr altLang="en-US" b="1" sz="3200" lang="en-US">
                <a:solidFill>
                  <a:srgbClr val="000000"/>
                </a:solidFill>
              </a:rPr>
              <a:t>s</a:t>
            </a:r>
            <a:endParaRPr b="1" sz="2800" lang="en-IN">
              <a:solidFill>
                <a:srgbClr val="000000"/>
              </a:solidFill>
            </a:endParaRPr>
          </a:p>
          <a:p>
            <a:r>
              <a:rPr altLang="en-US" b="1" sz="3200" lang="en-IN">
                <a:solidFill>
                  <a:srgbClr val="000000"/>
                </a:solidFill>
              </a:rPr>
              <a:t>⭐</a:t>
            </a:r>
            <a:r>
              <a:rPr altLang="en-US" b="1" sz="3200" lang="en-US">
                <a:solidFill>
                  <a:srgbClr val="000000"/>
                </a:solidFill>
              </a:rPr>
              <a:t> Interactive </a:t>
            </a:r>
            <a:r>
              <a:rPr altLang="en-US" b="1" sz="3200" lang="en-US">
                <a:solidFill>
                  <a:srgbClr val="000000"/>
                </a:solidFill>
              </a:rPr>
              <a:t>e</a:t>
            </a:r>
            <a:r>
              <a:rPr altLang="en-US" b="1" sz="3200" lang="en-US">
                <a:solidFill>
                  <a:srgbClr val="000000"/>
                </a:solidFill>
              </a:rPr>
              <a:t>l</a:t>
            </a:r>
            <a:r>
              <a:rPr altLang="en-US" b="1" sz="3200" lang="en-US">
                <a:solidFill>
                  <a:srgbClr val="000000"/>
                </a:solidFill>
              </a:rPr>
              <a:t>e</a:t>
            </a:r>
            <a:r>
              <a:rPr altLang="en-US" b="1" sz="3200" lang="en-US">
                <a:solidFill>
                  <a:srgbClr val="000000"/>
                </a:solidFill>
              </a:rPr>
              <a:t>m</a:t>
            </a:r>
            <a:r>
              <a:rPr altLang="en-US" b="1" sz="3200" lang="en-US">
                <a:solidFill>
                  <a:srgbClr val="000000"/>
                </a:solidFill>
              </a:rPr>
              <a:t>e</a:t>
            </a:r>
            <a:r>
              <a:rPr altLang="en-US" b="1" sz="3200" lang="en-US">
                <a:solidFill>
                  <a:srgbClr val="000000"/>
                </a:solidFill>
              </a:rPr>
              <a:t>nts </a:t>
            </a:r>
            <a:r>
              <a:rPr altLang="en-US" b="1" sz="3200" lang="en-US">
                <a:solidFill>
                  <a:srgbClr val="000000"/>
                </a:solidFill>
              </a:rPr>
              <a:t>(</a:t>
            </a:r>
            <a:r>
              <a:rPr altLang="en-US" b="1" sz="3200" lang="en-US">
                <a:solidFill>
                  <a:srgbClr val="000000"/>
                </a:solidFill>
              </a:rPr>
              <a:t>h</a:t>
            </a:r>
            <a:r>
              <a:rPr altLang="en-US" b="1" sz="3200" lang="en-US">
                <a:solidFill>
                  <a:srgbClr val="000000"/>
                </a:solidFill>
              </a:rPr>
              <a:t>o</a:t>
            </a:r>
            <a:r>
              <a:rPr altLang="en-US" b="1" sz="3200" lang="en-US">
                <a:solidFill>
                  <a:srgbClr val="000000"/>
                </a:solidFill>
              </a:rPr>
              <a:t>v</a:t>
            </a:r>
            <a:r>
              <a:rPr altLang="en-US" b="1" sz="3200" lang="en-US">
                <a:solidFill>
                  <a:srgbClr val="000000"/>
                </a:solidFill>
              </a:rPr>
              <a:t>e</a:t>
            </a:r>
            <a:r>
              <a:rPr altLang="en-US" b="1" sz="3200" lang="en-US">
                <a:solidFill>
                  <a:srgbClr val="000000"/>
                </a:solidFill>
              </a:rPr>
              <a:t>r</a:t>
            </a:r>
            <a:r>
              <a:rPr altLang="en-US" b="1" sz="3200" lang="en-US">
                <a:solidFill>
                  <a:srgbClr val="000000"/>
                </a:solidFill>
              </a:rPr>
              <a:t> </a:t>
            </a:r>
            <a:r>
              <a:rPr altLang="en-US" b="1" sz="3200" lang="en-US">
                <a:solidFill>
                  <a:srgbClr val="000000"/>
                </a:solidFill>
              </a:rPr>
              <a:t>e</a:t>
            </a:r>
            <a:r>
              <a:rPr altLang="en-US" b="1" sz="3200" lang="en-US">
                <a:solidFill>
                  <a:srgbClr val="000000"/>
                </a:solidFill>
              </a:rPr>
              <a:t>f</a:t>
            </a:r>
            <a:r>
              <a:rPr altLang="en-US" b="1" sz="3200" lang="en-US">
                <a:solidFill>
                  <a:srgbClr val="000000"/>
                </a:solidFill>
              </a:rPr>
              <a:t>f</a:t>
            </a:r>
            <a:r>
              <a:rPr altLang="en-US" b="1" sz="3200" lang="en-US">
                <a:solidFill>
                  <a:srgbClr val="000000"/>
                </a:solidFill>
              </a:rPr>
              <a:t>e</a:t>
            </a:r>
            <a:r>
              <a:rPr altLang="en-US" b="1" sz="3200" lang="en-US">
                <a:solidFill>
                  <a:srgbClr val="000000"/>
                </a:solidFill>
              </a:rPr>
              <a:t>c</a:t>
            </a:r>
            <a:r>
              <a:rPr altLang="en-US" b="1" sz="3200" lang="en-US">
                <a:solidFill>
                  <a:srgbClr val="000000"/>
                </a:solidFill>
              </a:rPr>
              <a:t>t</a:t>
            </a:r>
            <a:r>
              <a:rPr altLang="en-US" b="1" sz="3200" lang="en-US">
                <a:solidFill>
                  <a:srgbClr val="000000"/>
                </a:solidFill>
              </a:rPr>
              <a:t>s</a:t>
            </a:r>
            <a:r>
              <a:rPr altLang="en-US" b="1" sz="3200" lang="en-US">
                <a:solidFill>
                  <a:srgbClr val="000000"/>
                </a:solidFill>
              </a:rPr>
              <a:t>,</a:t>
            </a:r>
            <a:r>
              <a:rPr altLang="en-US" b="1" sz="3200" lang="en-US">
                <a:solidFill>
                  <a:srgbClr val="000000"/>
                </a:solidFill>
              </a:rPr>
              <a:t> animations</a:t>
            </a:r>
            <a:r>
              <a:rPr altLang="en-US" b="1" sz="3200" lang="en-US">
                <a:solidFill>
                  <a:srgbClr val="000000"/>
                </a:solidFill>
              </a:rPr>
              <a:t>)</a:t>
            </a:r>
            <a:endParaRPr b="1" sz="2800" lang="en-IN">
              <a:solidFill>
                <a:srgbClr val="000000"/>
              </a:solidFill>
            </a:endParaRPr>
          </a:p>
          <a:p>
            <a:r>
              <a:rPr altLang="en-US" b="1" sz="3200" lang="en-IN">
                <a:solidFill>
                  <a:srgbClr val="000000"/>
                </a:solidFill>
              </a:rPr>
              <a:t>⭐</a:t>
            </a:r>
            <a:r>
              <a:rPr altLang="en-US" b="1" sz="3200" lang="en-US">
                <a:solidFill>
                  <a:srgbClr val="000000"/>
                </a:solidFill>
              </a:rPr>
              <a:t> Contact</a:t>
            </a:r>
            <a:r>
              <a:rPr altLang="en-US" b="1" sz="3200" lang="en-US">
                <a:solidFill>
                  <a:srgbClr val="000000"/>
                </a:solidFill>
              </a:rPr>
              <a:t> </a:t>
            </a:r>
            <a:r>
              <a:rPr altLang="en-US" b="1" sz="3200" lang="en-US">
                <a:solidFill>
                  <a:srgbClr val="000000"/>
                </a:solidFill>
              </a:rPr>
              <a:t>f</a:t>
            </a:r>
            <a:r>
              <a:rPr altLang="en-US" b="1" sz="3200" lang="en-US">
                <a:solidFill>
                  <a:srgbClr val="000000"/>
                </a:solidFill>
              </a:rPr>
              <a:t>o</a:t>
            </a:r>
            <a:r>
              <a:rPr altLang="en-US" b="1" sz="3200" lang="en-US">
                <a:solidFill>
                  <a:srgbClr val="000000"/>
                </a:solidFill>
              </a:rPr>
              <a:t>r</a:t>
            </a:r>
            <a:r>
              <a:rPr altLang="en-US" b="1" sz="3200" lang="en-US">
                <a:solidFill>
                  <a:srgbClr val="000000"/>
                </a:solidFill>
              </a:rPr>
              <a:t>m</a:t>
            </a:r>
            <a:r>
              <a:rPr altLang="en-US" b="1" sz="3200" lang="en-US">
                <a:solidFill>
                  <a:srgbClr val="000000"/>
                </a:solidFill>
              </a:rPr>
              <a:t> </a:t>
            </a:r>
            <a:r>
              <a:rPr altLang="en-US" b="1" sz="3200" lang="en-US">
                <a:solidFill>
                  <a:srgbClr val="000000"/>
                </a:solidFill>
              </a:rPr>
              <a:t>(</a:t>
            </a:r>
            <a:r>
              <a:rPr altLang="en-US" b="1" sz="3200" lang="en-US">
                <a:solidFill>
                  <a:srgbClr val="000000"/>
                </a:solidFill>
              </a:rPr>
              <a:t>w</a:t>
            </a:r>
            <a:r>
              <a:rPr altLang="en-US" b="1" sz="3200" lang="en-US">
                <a:solidFill>
                  <a:srgbClr val="000000"/>
                </a:solidFill>
              </a:rPr>
              <a:t>i</a:t>
            </a:r>
            <a:r>
              <a:rPr altLang="en-US" b="1" sz="3200" lang="en-US">
                <a:solidFill>
                  <a:srgbClr val="000000"/>
                </a:solidFill>
              </a:rPr>
              <a:t>t</a:t>
            </a:r>
            <a:r>
              <a:rPr altLang="en-US" b="1" sz="3200" lang="en-US">
                <a:solidFill>
                  <a:srgbClr val="000000"/>
                </a:solidFill>
              </a:rPr>
              <a:t>h</a:t>
            </a:r>
            <a:r>
              <a:rPr altLang="en-US" b="1" sz="3200" lang="en-US">
                <a:solidFill>
                  <a:srgbClr val="000000"/>
                </a:solidFill>
              </a:rPr>
              <a:t> </a:t>
            </a:r>
            <a:r>
              <a:rPr altLang="en-US" b="1" sz="3200" lang="en-US">
                <a:solidFill>
                  <a:srgbClr val="000000"/>
                </a:solidFill>
              </a:rPr>
              <a:t>validation)</a:t>
            </a:r>
            <a:endParaRPr b="1" sz="2800" lang="en-IN">
              <a:solidFill>
                <a:srgbClr val="000000"/>
              </a:solidFill>
            </a:endParaRPr>
          </a:p>
          <a:p>
            <a:r>
              <a:rPr altLang="en-US" b="1" sz="3200" lang="en-IN">
                <a:solidFill>
                  <a:srgbClr val="000000"/>
                </a:solidFill>
              </a:rPr>
              <a:t>⭐</a:t>
            </a:r>
            <a:r>
              <a:rPr altLang="en-US" b="1" sz="3200" lang="en-US">
                <a:solidFill>
                  <a:srgbClr val="000000"/>
                </a:solidFill>
              </a:rPr>
              <a:t>R</a:t>
            </a:r>
            <a:r>
              <a:rPr altLang="en-US" b="1" sz="3200" lang="en-US">
                <a:solidFill>
                  <a:srgbClr val="000000"/>
                </a:solidFill>
              </a:rPr>
              <a:t>e</a:t>
            </a:r>
            <a:r>
              <a:rPr altLang="en-US" b="1" sz="3200" lang="en-US">
                <a:solidFill>
                  <a:srgbClr val="000000"/>
                </a:solidFill>
              </a:rPr>
              <a:t>s</a:t>
            </a:r>
            <a:r>
              <a:rPr altLang="en-US" b="1" sz="3200" lang="en-US">
                <a:solidFill>
                  <a:srgbClr val="000000"/>
                </a:solidFill>
              </a:rPr>
              <a:t>p</a:t>
            </a:r>
            <a:r>
              <a:rPr altLang="en-US" b="1" sz="3200" lang="en-US">
                <a:solidFill>
                  <a:srgbClr val="000000"/>
                </a:solidFill>
              </a:rPr>
              <a:t>o</a:t>
            </a:r>
            <a:r>
              <a:rPr altLang="en-US" b="1" sz="3200" lang="en-US">
                <a:solidFill>
                  <a:srgbClr val="000000"/>
                </a:solidFill>
              </a:rPr>
              <a:t>n</a:t>
            </a:r>
            <a:r>
              <a:rPr altLang="en-US" b="1" sz="3200" lang="en-US">
                <a:solidFill>
                  <a:srgbClr val="000000"/>
                </a:solidFill>
              </a:rPr>
              <a:t>s</a:t>
            </a:r>
            <a:r>
              <a:rPr altLang="en-US" b="1" sz="3200" lang="en-US">
                <a:solidFill>
                  <a:srgbClr val="000000"/>
                </a:solidFill>
              </a:rPr>
              <a:t>i</a:t>
            </a:r>
            <a:r>
              <a:rPr altLang="en-US" b="1" sz="3200" lang="en-US">
                <a:solidFill>
                  <a:srgbClr val="000000"/>
                </a:solidFill>
              </a:rPr>
              <a:t>v</a:t>
            </a:r>
            <a:r>
              <a:rPr altLang="en-US" b="1" sz="3200" lang="en-US">
                <a:solidFill>
                  <a:srgbClr val="000000"/>
                </a:solidFill>
              </a:rPr>
              <a:t>e</a:t>
            </a:r>
            <a:r>
              <a:rPr altLang="en-US" b="1" sz="3200" lang="en-US">
                <a:solidFill>
                  <a:srgbClr val="000000"/>
                </a:solidFill>
              </a:rPr>
              <a:t> </a:t>
            </a:r>
            <a:r>
              <a:rPr altLang="en-US" b="1" sz="3200" lang="en-US">
                <a:solidFill>
                  <a:srgbClr val="000000"/>
                </a:solidFill>
              </a:rPr>
              <a:t>d</a:t>
            </a:r>
            <a:r>
              <a:rPr altLang="en-US" b="1" sz="3200" lang="en-US">
                <a:solidFill>
                  <a:srgbClr val="000000"/>
                </a:solidFill>
              </a:rPr>
              <a:t>e</a:t>
            </a:r>
            <a:r>
              <a:rPr altLang="en-US" b="1" sz="3200" lang="en-US">
                <a:solidFill>
                  <a:srgbClr val="000000"/>
                </a:solidFill>
              </a:rPr>
              <a:t>s</a:t>
            </a:r>
            <a:r>
              <a:rPr altLang="en-US" b="1" sz="3200" lang="en-US">
                <a:solidFill>
                  <a:srgbClr val="000000"/>
                </a:solidFill>
              </a:rPr>
              <a:t>i</a:t>
            </a:r>
            <a:r>
              <a:rPr altLang="en-US" b="1" sz="3200" lang="en-US">
                <a:solidFill>
                  <a:srgbClr val="000000"/>
                </a:solidFill>
              </a:rPr>
              <a:t>gn</a:t>
            </a:r>
            <a:r>
              <a:rPr altLang="en-US" b="1" sz="3200" lang="en-US">
                <a:solidFill>
                  <a:srgbClr val="000000"/>
                </a:solidFill>
              </a:rPr>
              <a:t> f</a:t>
            </a:r>
            <a:r>
              <a:rPr altLang="en-US" b="1" sz="3200" lang="en-US">
                <a:solidFill>
                  <a:srgbClr val="000000"/>
                </a:solidFill>
              </a:rPr>
              <a:t>o</a:t>
            </a:r>
            <a:r>
              <a:rPr altLang="en-US" b="1" sz="3200" lang="en-US">
                <a:solidFill>
                  <a:srgbClr val="000000"/>
                </a:solidFill>
              </a:rPr>
              <a:t>r</a:t>
            </a:r>
            <a:r>
              <a:rPr altLang="en-US" b="1" sz="3200" lang="en-US">
                <a:solidFill>
                  <a:srgbClr val="000000"/>
                </a:solidFill>
              </a:rPr>
              <a:t> </a:t>
            </a:r>
            <a:r>
              <a:rPr altLang="en-US" b="1" sz="3200" lang="en-US">
                <a:solidFill>
                  <a:srgbClr val="000000"/>
                </a:solidFill>
              </a:rPr>
              <a:t>a</a:t>
            </a:r>
            <a:r>
              <a:rPr altLang="en-US" b="1" sz="3200" lang="en-US">
                <a:solidFill>
                  <a:srgbClr val="000000"/>
                </a:solidFill>
              </a:rPr>
              <a:t>l</a:t>
            </a:r>
            <a:r>
              <a:rPr altLang="en-US" b="1" sz="3200" lang="en-US">
                <a:solidFill>
                  <a:srgbClr val="000000"/>
                </a:solidFill>
              </a:rPr>
              <a:t>l</a:t>
            </a:r>
            <a:r>
              <a:rPr altLang="en-US" b="1" sz="3200" lang="en-US">
                <a:solidFill>
                  <a:srgbClr val="000000"/>
                </a:solidFill>
              </a:rPr>
              <a:t> </a:t>
            </a:r>
            <a:r>
              <a:rPr altLang="en-US" b="1" sz="3200" lang="en-US">
                <a:solidFill>
                  <a:srgbClr val="000000"/>
                </a:solidFill>
              </a:rPr>
              <a:t>d</a:t>
            </a:r>
            <a:r>
              <a:rPr altLang="en-US" b="1" sz="3200" lang="en-US">
                <a:solidFill>
                  <a:srgbClr val="000000"/>
                </a:solidFill>
              </a:rPr>
              <a:t>e</a:t>
            </a:r>
            <a:r>
              <a:rPr altLang="en-US" b="1" sz="3200" lang="en-US">
                <a:solidFill>
                  <a:srgbClr val="000000"/>
                </a:solidFill>
              </a:rPr>
              <a:t>v</a:t>
            </a:r>
            <a:r>
              <a:rPr altLang="en-US" b="1" sz="3200" lang="en-US">
                <a:solidFill>
                  <a:srgbClr val="000000"/>
                </a:solidFill>
              </a:rPr>
              <a:t>i</a:t>
            </a:r>
            <a:r>
              <a:rPr altLang="en-US" b="1" sz="3200" lang="en-US">
                <a:solidFill>
                  <a:srgbClr val="000000"/>
                </a:solidFill>
              </a:rPr>
              <a:t>c</a:t>
            </a:r>
            <a:r>
              <a:rPr altLang="en-US" b="1" sz="3200" lang="en-US">
                <a:solidFill>
                  <a:srgbClr val="000000"/>
                </a:solidFill>
              </a:rPr>
              <a:t>e</a:t>
            </a:r>
            <a:r>
              <a:rPr altLang="en-US" b="1" sz="3200" lang="en-US">
                <a:solidFill>
                  <a:srgbClr val="000000"/>
                </a:solidFill>
              </a:rPr>
              <a:t>s</a:t>
            </a:r>
            <a:endParaRPr b="1" sz="2800" lang="en-IN">
              <a:solidFill>
                <a:srgbClr val="000000"/>
              </a:solidFill>
            </a:endParaRPr>
          </a:p>
          <a:p>
            <a:r>
              <a:rPr altLang="en-US" b="1" sz="3200" lang="en-IN">
                <a:solidFill>
                  <a:srgbClr val="000000"/>
                </a:solidFill>
              </a:rPr>
              <a:t>⭐</a:t>
            </a:r>
            <a:r>
              <a:rPr altLang="en-US" b="1" sz="3200" lang="en-US">
                <a:solidFill>
                  <a:srgbClr val="000000"/>
                </a:solidFill>
              </a:rPr>
              <a:t>L</a:t>
            </a:r>
            <a:r>
              <a:rPr altLang="en-US" b="1" sz="3200" lang="en-US">
                <a:solidFill>
                  <a:srgbClr val="000000"/>
                </a:solidFill>
              </a:rPr>
              <a:t>i</a:t>
            </a:r>
            <a:r>
              <a:rPr altLang="en-US" b="1" sz="3200" lang="en-US">
                <a:solidFill>
                  <a:srgbClr val="000000"/>
                </a:solidFill>
              </a:rPr>
              <a:t>n</a:t>
            </a:r>
            <a:r>
              <a:rPr altLang="en-US" b="1" sz="3200" lang="en-US">
                <a:solidFill>
                  <a:srgbClr val="000000"/>
                </a:solidFill>
              </a:rPr>
              <a:t>k</a:t>
            </a:r>
            <a:r>
              <a:rPr altLang="en-US" b="1" sz="3200" lang="en-US">
                <a:solidFill>
                  <a:srgbClr val="000000"/>
                </a:solidFill>
              </a:rPr>
              <a:t>s</a:t>
            </a:r>
            <a:r>
              <a:rPr altLang="en-US" b="1" sz="3200" lang="en-US">
                <a:solidFill>
                  <a:srgbClr val="000000"/>
                </a:solidFill>
              </a:rPr>
              <a:t> </a:t>
            </a:r>
            <a:r>
              <a:rPr altLang="en-US" b="1" sz="3200" lang="en-US">
                <a:solidFill>
                  <a:srgbClr val="000000"/>
                </a:solidFill>
              </a:rPr>
              <a:t>t</a:t>
            </a:r>
            <a:r>
              <a:rPr altLang="en-US" b="1" sz="3200" lang="en-US">
                <a:solidFill>
                  <a:srgbClr val="000000"/>
                </a:solidFill>
              </a:rPr>
              <a:t>o</a:t>
            </a:r>
            <a:r>
              <a:rPr altLang="en-US" b="1" sz="3200" lang="en-US">
                <a:solidFill>
                  <a:srgbClr val="000000"/>
                </a:solidFill>
              </a:rPr>
              <a:t> </a:t>
            </a:r>
            <a:r>
              <a:rPr altLang="en-US" b="1" sz="3200" lang="en-US">
                <a:solidFill>
                  <a:srgbClr val="000000"/>
                </a:solidFill>
              </a:rPr>
              <a:t>s</a:t>
            </a:r>
            <a:r>
              <a:rPr altLang="en-US" b="1" sz="3200" lang="en-US">
                <a:solidFill>
                  <a:srgbClr val="000000"/>
                </a:solidFill>
              </a:rPr>
              <a:t>o</a:t>
            </a:r>
            <a:r>
              <a:rPr altLang="en-US" b="1" sz="3200" lang="en-US">
                <a:solidFill>
                  <a:srgbClr val="000000"/>
                </a:solidFill>
              </a:rPr>
              <a:t>c</a:t>
            </a:r>
            <a:r>
              <a:rPr altLang="en-US" b="1" sz="3200" lang="en-US">
                <a:solidFill>
                  <a:srgbClr val="000000"/>
                </a:solidFill>
              </a:rPr>
              <a:t>i</a:t>
            </a:r>
            <a:r>
              <a:rPr altLang="en-US" b="1" sz="3200" lang="en-US">
                <a:solidFill>
                  <a:srgbClr val="000000"/>
                </a:solidFill>
              </a:rPr>
              <a:t>a</a:t>
            </a:r>
            <a:r>
              <a:rPr altLang="en-US" b="1" sz="3200" lang="en-US">
                <a:solidFill>
                  <a:srgbClr val="000000"/>
                </a:solidFill>
              </a:rPr>
              <a:t>l</a:t>
            </a:r>
            <a:r>
              <a:rPr altLang="en-US" b="1" sz="3200" lang="en-US">
                <a:solidFill>
                  <a:srgbClr val="000000"/>
                </a:solidFill>
              </a:rPr>
              <a:t> </a:t>
            </a:r>
            <a:r>
              <a:rPr altLang="en-US" b="1" sz="3200" lang="en-US">
                <a:solidFill>
                  <a:srgbClr val="000000"/>
                </a:solidFill>
              </a:rPr>
              <a:t>p</a:t>
            </a:r>
            <a:r>
              <a:rPr altLang="en-US" b="1" sz="3200" lang="en-US">
                <a:solidFill>
                  <a:srgbClr val="000000"/>
                </a:solidFill>
              </a:rPr>
              <a:t>r</a:t>
            </a:r>
            <a:r>
              <a:rPr altLang="en-US" b="1" sz="3200" lang="en-US">
                <a:solidFill>
                  <a:srgbClr val="000000"/>
                </a:solidFill>
              </a:rPr>
              <a:t>o</a:t>
            </a:r>
            <a:r>
              <a:rPr altLang="en-US" b="1" sz="3200" lang="en-US">
                <a:solidFill>
                  <a:srgbClr val="000000"/>
                </a:solidFill>
              </a:rPr>
              <a:t>f</a:t>
            </a:r>
            <a:r>
              <a:rPr altLang="en-US" b="1" sz="3200" lang="en-US">
                <a:solidFill>
                  <a:srgbClr val="000000"/>
                </a:solidFill>
              </a:rPr>
              <a:t>i</a:t>
            </a:r>
            <a:r>
              <a:rPr altLang="en-US" b="1" sz="3200" lang="en-US">
                <a:solidFill>
                  <a:srgbClr val="000000"/>
                </a:solidFill>
              </a:rPr>
              <a:t>l</a:t>
            </a:r>
            <a:r>
              <a:rPr altLang="en-US" b="1" sz="3200" lang="en-US">
                <a:solidFill>
                  <a:srgbClr val="000000"/>
                </a:solidFill>
              </a:rPr>
              <a:t>e</a:t>
            </a:r>
            <a:endParaRPr b="1" sz="2800" lang="en-I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7" name=""/>
          <p:cNvSpPr txBox="1"/>
          <p:nvPr/>
        </p:nvSpPr>
        <p:spPr>
          <a:xfrm>
            <a:off x="91787" y="0"/>
            <a:ext cx="12100212" cy="993140"/>
          </a:xfrm>
          <a:prstGeom prst="rect"/>
        </p:spPr>
        <p:txBody>
          <a:bodyPr rtlCol="0" wrap="square">
            <a:spAutoFit/>
          </a:bodyPr>
          <a:p>
            <a:r>
              <a:rPr b="1" sz="6000" lang="en-US">
                <a:solidFill>
                  <a:srgbClr val="000000"/>
                </a:solidFill>
              </a:rPr>
              <a:t>R</a:t>
            </a:r>
            <a:r>
              <a:rPr b="1" sz="6000" lang="en-US">
                <a:solidFill>
                  <a:srgbClr val="000000"/>
                </a:solidFill>
              </a:rPr>
              <a:t>E</a:t>
            </a:r>
            <a:r>
              <a:rPr b="1" sz="6000" lang="en-US">
                <a:solidFill>
                  <a:srgbClr val="000000"/>
                </a:solidFill>
              </a:rPr>
              <a:t>S</a:t>
            </a:r>
            <a:r>
              <a:rPr b="1" sz="6000" lang="en-US">
                <a:solidFill>
                  <a:srgbClr val="000000"/>
                </a:solidFill>
              </a:rPr>
              <a:t>U</a:t>
            </a:r>
            <a:r>
              <a:rPr b="1" sz="6000" lang="en-US">
                <a:solidFill>
                  <a:srgbClr val="000000"/>
                </a:solidFill>
              </a:rPr>
              <a:t>LTS </a:t>
            </a:r>
            <a:r>
              <a:rPr b="1" sz="6000" lang="en-US">
                <a:solidFill>
                  <a:srgbClr val="000000"/>
                </a:solidFill>
              </a:rPr>
              <a:t>A</a:t>
            </a:r>
            <a:r>
              <a:rPr b="1" sz="6000" lang="en-US">
                <a:solidFill>
                  <a:srgbClr val="000000"/>
                </a:solidFill>
              </a:rPr>
              <a:t>N</a:t>
            </a:r>
            <a:r>
              <a:rPr b="1" sz="6000" lang="en-US">
                <a:solidFill>
                  <a:srgbClr val="000000"/>
                </a:solidFill>
              </a:rPr>
              <a:t>D</a:t>
            </a:r>
            <a:r>
              <a:rPr b="1" sz="6000" lang="en-US">
                <a:solidFill>
                  <a:srgbClr val="000000"/>
                </a:solidFill>
              </a:rPr>
              <a:t> </a:t>
            </a:r>
            <a:r>
              <a:rPr b="1" sz="6000" lang="en-US">
                <a:solidFill>
                  <a:srgbClr val="000000"/>
                </a:solidFill>
              </a:rPr>
              <a:t>S</a:t>
            </a:r>
            <a:r>
              <a:rPr b="1" sz="6000" lang="en-US">
                <a:solidFill>
                  <a:srgbClr val="000000"/>
                </a:solidFill>
              </a:rPr>
              <a:t>C</a:t>
            </a:r>
            <a:r>
              <a:rPr b="1" sz="6000" lang="en-US">
                <a:solidFill>
                  <a:srgbClr val="000000"/>
                </a:solidFill>
              </a:rPr>
              <a:t>R</a:t>
            </a:r>
            <a:r>
              <a:rPr b="1" sz="6000" lang="en-US">
                <a:solidFill>
                  <a:srgbClr val="000000"/>
                </a:solidFill>
              </a:rPr>
              <a:t>EENSHOT</a:t>
            </a:r>
            <a:r>
              <a:rPr b="1" sz="6000" lang="en-US">
                <a:solidFill>
                  <a:srgbClr val="000000"/>
                </a:solidFill>
              </a:rPr>
              <a:t>S</a:t>
            </a:r>
            <a:r>
              <a:rPr b="1" sz="6000" lang="en-US">
                <a:solidFill>
                  <a:srgbClr val="000000"/>
                </a:solidFill>
              </a:rPr>
              <a:t> </a:t>
            </a:r>
            <a:r>
              <a:rPr altLang="en-US" b="1" sz="6000" lang="en-IN">
                <a:solidFill>
                  <a:srgbClr val="000000"/>
                </a:solidFill>
              </a:rPr>
              <a:t>✨</a:t>
            </a:r>
            <a:endParaRPr sz="2800" lang="en-IN">
              <a:solidFill>
                <a:srgbClr val="000000"/>
              </a:solidFill>
            </a:endParaRPr>
          </a:p>
        </p:txBody>
      </p:sp>
      <p:sp>
        <p:nvSpPr>
          <p:cNvPr id="1048618" name=""/>
          <p:cNvSpPr txBox="1"/>
          <p:nvPr/>
        </p:nvSpPr>
        <p:spPr>
          <a:xfrm>
            <a:off x="337953" y="993139"/>
            <a:ext cx="11065819" cy="510540"/>
          </a:xfrm>
          <a:prstGeom prst="rect"/>
        </p:spPr>
        <p:txBody>
          <a:bodyPr rtlCol="0" wrap="square">
            <a:spAutoFit/>
          </a:bodyPr>
          <a:p>
            <a:r>
              <a:rPr altLang="en-US" sz="2800" lang="en-IN">
                <a:solidFill>
                  <a:srgbClr val="000000"/>
                </a:solidFill>
              </a:rPr>
              <a:t>🌈</a:t>
            </a:r>
            <a:r>
              <a:rPr altLang="en-US" sz="2800" lang="en-US">
                <a:solidFill>
                  <a:srgbClr val="000000"/>
                </a:solidFill>
              </a:rPr>
              <a:t>s</a:t>
            </a:r>
            <a:r>
              <a:rPr altLang="en-US" sz="2800" lang="en-US">
                <a:solidFill>
                  <a:srgbClr val="000000"/>
                </a:solidFill>
              </a:rPr>
              <a:t>c</a:t>
            </a:r>
            <a:r>
              <a:rPr altLang="en-US" sz="2800" lang="en-US">
                <a:solidFill>
                  <a:srgbClr val="000000"/>
                </a:solidFill>
              </a:rPr>
              <a:t>r</a:t>
            </a:r>
            <a:r>
              <a:rPr altLang="en-US" sz="2800" lang="en-US">
                <a:solidFill>
                  <a:srgbClr val="000000"/>
                </a:solidFill>
              </a:rPr>
              <a:t>e</a:t>
            </a:r>
            <a:r>
              <a:rPr altLang="en-US" sz="2800" lang="en-US">
                <a:solidFill>
                  <a:srgbClr val="000000"/>
                </a:solidFill>
              </a:rPr>
              <a:t>e</a:t>
            </a:r>
            <a:r>
              <a:rPr altLang="en-US" sz="2800" lang="en-US">
                <a:solidFill>
                  <a:srgbClr val="000000"/>
                </a:solidFill>
              </a:rPr>
              <a:t>n</a:t>
            </a:r>
            <a:r>
              <a:rPr altLang="en-US" sz="2800" lang="en-US">
                <a:solidFill>
                  <a:srgbClr val="000000"/>
                </a:solidFill>
              </a:rPr>
              <a:t>s</a:t>
            </a:r>
            <a:r>
              <a:rPr altLang="en-US" sz="2800" lang="en-US">
                <a:solidFill>
                  <a:srgbClr val="000000"/>
                </a:solidFill>
              </a:rPr>
              <a:t>h</a:t>
            </a:r>
            <a:r>
              <a:rPr altLang="en-US" sz="2800" lang="en-US">
                <a:solidFill>
                  <a:srgbClr val="000000"/>
                </a:solidFill>
              </a:rPr>
              <a:t>o</a:t>
            </a:r>
            <a:r>
              <a:rPr altLang="en-US" sz="2800" lang="en-US">
                <a:solidFill>
                  <a:srgbClr val="000000"/>
                </a:solidFill>
              </a:rPr>
              <a:t>t</a:t>
            </a:r>
            <a:r>
              <a:rPr altLang="en-US" sz="2800" lang="en-US">
                <a:solidFill>
                  <a:srgbClr val="000000"/>
                </a:solidFill>
              </a:rPr>
              <a:t> </a:t>
            </a:r>
            <a:r>
              <a:rPr altLang="en-US" sz="2800" lang="en-US">
                <a:solidFill>
                  <a:srgbClr val="000000"/>
                </a:solidFill>
              </a:rPr>
              <a:t>o</a:t>
            </a:r>
            <a:r>
              <a:rPr altLang="en-US" sz="2800" lang="en-US">
                <a:solidFill>
                  <a:srgbClr val="000000"/>
                </a:solidFill>
              </a:rPr>
              <a:t>f</a:t>
            </a:r>
            <a:r>
              <a:rPr altLang="en-US" sz="2800" lang="en-US">
                <a:solidFill>
                  <a:srgbClr val="000000"/>
                </a:solidFill>
              </a:rPr>
              <a:t> </a:t>
            </a:r>
            <a:r>
              <a:rPr altLang="en-US" sz="2800" lang="en-US">
                <a:solidFill>
                  <a:srgbClr val="000000"/>
                </a:solidFill>
              </a:rPr>
              <a:t>H</a:t>
            </a:r>
            <a:r>
              <a:rPr altLang="en-US" sz="2800" lang="en-US">
                <a:solidFill>
                  <a:srgbClr val="000000"/>
                </a:solidFill>
              </a:rPr>
              <a:t>T</a:t>
            </a:r>
            <a:r>
              <a:rPr altLang="en-US" sz="2800" lang="en-US">
                <a:solidFill>
                  <a:srgbClr val="000000"/>
                </a:solidFill>
              </a:rPr>
              <a:t>M</a:t>
            </a:r>
            <a:r>
              <a:rPr altLang="en-US" sz="2800" lang="en-US">
                <a:solidFill>
                  <a:srgbClr val="000000"/>
                </a:solidFill>
              </a:rPr>
              <a:t>L</a:t>
            </a:r>
            <a:r>
              <a:rPr altLang="en-US" sz="2800" lang="en-US">
                <a:solidFill>
                  <a:srgbClr val="000000"/>
                </a:solidFill>
              </a:rPr>
              <a:t>,</a:t>
            </a:r>
            <a:r>
              <a:rPr altLang="en-US" sz="2800" lang="en-US">
                <a:solidFill>
                  <a:srgbClr val="000000"/>
                </a:solidFill>
              </a:rPr>
              <a:t>C</a:t>
            </a:r>
            <a:r>
              <a:rPr altLang="en-US" sz="2800" lang="en-US">
                <a:solidFill>
                  <a:srgbClr val="000000"/>
                </a:solidFill>
              </a:rPr>
              <a:t>S</a:t>
            </a:r>
            <a:r>
              <a:rPr altLang="en-US" sz="2800" lang="en-US">
                <a:solidFill>
                  <a:srgbClr val="000000"/>
                </a:solidFill>
              </a:rPr>
              <a:t>S</a:t>
            </a:r>
            <a:r>
              <a:rPr altLang="en-US" sz="2800" lang="en-US">
                <a:solidFill>
                  <a:srgbClr val="000000"/>
                </a:solidFill>
              </a:rPr>
              <a:t> </a:t>
            </a:r>
            <a:r>
              <a:rPr altLang="en-US" sz="2800" lang="en-US">
                <a:solidFill>
                  <a:srgbClr val="000000"/>
                </a:solidFill>
              </a:rPr>
              <a:t>a</a:t>
            </a:r>
            <a:r>
              <a:rPr altLang="en-US" sz="2800" lang="en-US">
                <a:solidFill>
                  <a:srgbClr val="000000"/>
                </a:solidFill>
              </a:rPr>
              <a:t>n</a:t>
            </a:r>
            <a:r>
              <a:rPr altLang="en-US" sz="2800" lang="en-US">
                <a:solidFill>
                  <a:srgbClr val="000000"/>
                </a:solidFill>
              </a:rPr>
              <a:t>d</a:t>
            </a:r>
            <a:r>
              <a:rPr altLang="en-US" sz="2800" lang="en-US">
                <a:solidFill>
                  <a:srgbClr val="000000"/>
                </a:solidFill>
              </a:rPr>
              <a:t> </a:t>
            </a:r>
            <a:r>
              <a:rPr altLang="en-US" sz="2800" lang="en-US">
                <a:solidFill>
                  <a:srgbClr val="000000"/>
                </a:solidFill>
              </a:rPr>
              <a:t> </a:t>
            </a:r>
            <a:r>
              <a:rPr altLang="en-US" sz="2800" lang="en-US">
                <a:solidFill>
                  <a:srgbClr val="000000"/>
                </a:solidFill>
              </a:rPr>
              <a:t>J</a:t>
            </a:r>
            <a:r>
              <a:rPr altLang="en-US" sz="2800" lang="en-US">
                <a:solidFill>
                  <a:srgbClr val="000000"/>
                </a:solidFill>
              </a:rPr>
              <a:t>A</a:t>
            </a:r>
            <a:r>
              <a:rPr altLang="en-US" sz="2800" lang="en-US">
                <a:solidFill>
                  <a:srgbClr val="000000"/>
                </a:solidFill>
              </a:rPr>
              <a:t>V</a:t>
            </a:r>
            <a:r>
              <a:rPr altLang="en-US" sz="2800" lang="en-US">
                <a:solidFill>
                  <a:srgbClr val="000000"/>
                </a:solidFill>
              </a:rPr>
              <a:t>A</a:t>
            </a:r>
            <a:r>
              <a:rPr altLang="en-US" sz="2800" lang="en-US">
                <a:solidFill>
                  <a:srgbClr val="000000"/>
                </a:solidFill>
              </a:rPr>
              <a:t> </a:t>
            </a:r>
            <a:r>
              <a:rPr altLang="en-US" sz="2800" lang="en-US">
                <a:solidFill>
                  <a:srgbClr val="000000"/>
                </a:solidFill>
              </a:rPr>
              <a:t> </a:t>
            </a:r>
            <a:r>
              <a:rPr altLang="en-US" sz="2800" lang="en-US">
                <a:solidFill>
                  <a:srgbClr val="000000"/>
                </a:solidFill>
              </a:rPr>
              <a:t>p</a:t>
            </a:r>
            <a:r>
              <a:rPr altLang="en-US" sz="2800" lang="en-US">
                <a:solidFill>
                  <a:srgbClr val="000000"/>
                </a:solidFill>
              </a:rPr>
              <a:t>a</a:t>
            </a:r>
            <a:r>
              <a:rPr altLang="en-US" sz="2800" lang="en-US">
                <a:solidFill>
                  <a:srgbClr val="000000"/>
                </a:solidFill>
              </a:rPr>
              <a:t>g</a:t>
            </a:r>
            <a:r>
              <a:rPr altLang="en-US" sz="2800" lang="en-US">
                <a:solidFill>
                  <a:srgbClr val="000000"/>
                </a:solidFill>
              </a:rPr>
              <a:t>e</a:t>
            </a:r>
            <a:r>
              <a:rPr altLang="en-US" sz="2800" lang="en-US">
                <a:solidFill>
                  <a:srgbClr val="000000"/>
                </a:solidFill>
              </a:rPr>
              <a:t> </a:t>
            </a:r>
            <a:r>
              <a:rPr altLang="en-US" sz="2800" lang="en-US">
                <a:solidFill>
                  <a:srgbClr val="000000"/>
                </a:solidFill>
              </a:rPr>
              <a:t>R</a:t>
            </a:r>
            <a:r>
              <a:rPr altLang="en-US" sz="2800" lang="en-US">
                <a:solidFill>
                  <a:srgbClr val="000000"/>
                </a:solidFill>
              </a:rPr>
              <a:t>e</a:t>
            </a:r>
            <a:r>
              <a:rPr altLang="en-US" sz="2800" lang="en-US">
                <a:solidFill>
                  <a:srgbClr val="000000"/>
                </a:solidFill>
              </a:rPr>
              <a:t>s</a:t>
            </a:r>
            <a:r>
              <a:rPr altLang="en-US" sz="2800" lang="en-US">
                <a:solidFill>
                  <a:srgbClr val="000000"/>
                </a:solidFill>
              </a:rPr>
              <a:t>u</a:t>
            </a:r>
            <a:r>
              <a:rPr altLang="en-US" sz="2800" lang="en-US">
                <a:solidFill>
                  <a:srgbClr val="000000"/>
                </a:solidFill>
              </a:rPr>
              <a:t>l</a:t>
            </a:r>
            <a:r>
              <a:rPr altLang="en-US" sz="2800" lang="en-US">
                <a:solidFill>
                  <a:srgbClr val="000000"/>
                </a:solidFill>
              </a:rPr>
              <a:t>t</a:t>
            </a:r>
            <a:r>
              <a:rPr altLang="en-US" sz="2800" lang="en-IN">
                <a:solidFill>
                  <a:srgbClr val="000000"/>
                </a:solidFill>
              </a:rPr>
              <a:t>✨</a:t>
            </a:r>
            <a:endParaRPr sz="2800" lang="en-IN">
              <a:solidFill>
                <a:srgbClr val="000000"/>
              </a:solidFill>
            </a:endParaRPr>
          </a:p>
        </p:txBody>
      </p:sp>
      <p:pic>
        <p:nvPicPr>
          <p:cNvPr id="2097152" name=""/>
          <p:cNvPicPr>
            <a:picLocks/>
          </p:cNvPicPr>
          <p:nvPr/>
        </p:nvPicPr>
        <p:blipFill>
          <a:blip xmlns:r="http://schemas.openxmlformats.org/officeDocument/2006/relationships" r:embed="rId1"/>
          <a:stretch>
            <a:fillRect/>
          </a:stretch>
        </p:blipFill>
        <p:spPr>
          <a:xfrm rot="0">
            <a:off x="1999243" y="1788882"/>
            <a:ext cx="8894900" cy="5069118"/>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596436" y="246783"/>
            <a:ext cx="5266655" cy="6611217"/>
          </a:xfrm>
          <a:prstGeom prst="rect"/>
        </p:spPr>
      </p:pic>
      <p:pic>
        <p:nvPicPr>
          <p:cNvPr id="2097154" name=""/>
          <p:cNvPicPr>
            <a:picLocks/>
          </p:cNvPicPr>
          <p:nvPr/>
        </p:nvPicPr>
        <p:blipFill>
          <a:blip xmlns:r="http://schemas.openxmlformats.org/officeDocument/2006/relationships" r:embed="rId2"/>
          <a:stretch>
            <a:fillRect/>
          </a:stretch>
        </p:blipFill>
        <p:spPr>
          <a:xfrm rot="0">
            <a:off x="6494584" y="263536"/>
            <a:ext cx="5278785" cy="6594464"/>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572232" y="286509"/>
            <a:ext cx="4778886" cy="6571491"/>
          </a:xfrm>
          <a:prstGeom prst="rect"/>
        </p:spPr>
      </p:pic>
      <p:pic>
        <p:nvPicPr>
          <p:cNvPr id="2097156" name=""/>
          <p:cNvPicPr>
            <a:picLocks/>
          </p:cNvPicPr>
          <p:nvPr/>
        </p:nvPicPr>
        <p:blipFill>
          <a:blip xmlns:r="http://schemas.openxmlformats.org/officeDocument/2006/relationships" r:embed="rId2"/>
          <a:stretch>
            <a:fillRect/>
          </a:stretch>
        </p:blipFill>
        <p:spPr>
          <a:xfrm rot="0">
            <a:off x="6308647" y="383843"/>
            <a:ext cx="5365352" cy="6474157"/>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0" y="200646"/>
            <a:ext cx="8530356" cy="6858000"/>
          </a:xfrm>
          <a:prstGeom prst="rect"/>
        </p:spPr>
      </p:pic>
      <p:sp>
        <p:nvSpPr>
          <p:cNvPr id="1048619" name=""/>
          <p:cNvSpPr txBox="1"/>
          <p:nvPr/>
        </p:nvSpPr>
        <p:spPr>
          <a:xfrm>
            <a:off x="8530356" y="2783826"/>
            <a:ext cx="4000000" cy="1691639"/>
          </a:xfrm>
          <a:prstGeom prst="rect"/>
        </p:spPr>
        <p:txBody>
          <a:bodyPr rtlCol="0" wrap="square">
            <a:spAutoFit/>
          </a:bodyPr>
          <a:p>
            <a:r>
              <a:rPr altLang="en-US" b="1" sz="3600" i="1" lang="en-IN" u="none">
                <a:solidFill>
                  <a:srgbClr val="000000"/>
                </a:solidFill>
              </a:rPr>
              <a:t>⚡</a:t>
            </a:r>
            <a:r>
              <a:rPr altLang="en-US" b="1" sz="3600" i="1" lang="en-US" u="none">
                <a:solidFill>
                  <a:srgbClr val="000000"/>
                </a:solidFill>
              </a:rPr>
              <a:t>M</a:t>
            </a:r>
            <a:r>
              <a:rPr altLang="en-US" b="1" sz="3600" i="1" lang="en-US" u="none">
                <a:solidFill>
                  <a:srgbClr val="000000"/>
                </a:solidFill>
              </a:rPr>
              <a:t>Y</a:t>
            </a:r>
            <a:r>
              <a:rPr altLang="en-US" b="1" sz="3600" i="1" lang="en-US" u="none">
                <a:solidFill>
                  <a:srgbClr val="000000"/>
                </a:solidFill>
              </a:rPr>
              <a:t> </a:t>
            </a:r>
            <a:r>
              <a:rPr altLang="en-US" b="1" sz="3600" i="1" lang="en-US" u="none">
                <a:solidFill>
                  <a:srgbClr val="000000"/>
                </a:solidFill>
              </a:rPr>
              <a:t>C</a:t>
            </a:r>
            <a:r>
              <a:rPr altLang="en-US" b="1" sz="3600" i="1" lang="en-US" u="none">
                <a:solidFill>
                  <a:srgbClr val="000000"/>
                </a:solidFill>
              </a:rPr>
              <a:t>O</a:t>
            </a:r>
            <a:r>
              <a:rPr altLang="en-US" b="1" sz="3600" i="1" lang="en-US" u="none">
                <a:solidFill>
                  <a:srgbClr val="000000"/>
                </a:solidFill>
              </a:rPr>
              <a:t>L</a:t>
            </a:r>
            <a:r>
              <a:rPr altLang="en-US" b="1" sz="3600" i="1" lang="en-US" u="none">
                <a:solidFill>
                  <a:srgbClr val="000000"/>
                </a:solidFill>
              </a:rPr>
              <a:t>L</a:t>
            </a:r>
            <a:r>
              <a:rPr altLang="en-US" b="1" sz="3600" i="1" lang="en-US" u="none">
                <a:solidFill>
                  <a:srgbClr val="000000"/>
                </a:solidFill>
              </a:rPr>
              <a:t>ECTION</a:t>
            </a:r>
            <a:r>
              <a:rPr altLang="en-US" b="1" sz="3600" i="1" lang="en-US" u="none">
                <a:solidFill>
                  <a:srgbClr val="000000"/>
                </a:solidFill>
              </a:rPr>
              <a:t>S</a:t>
            </a:r>
            <a:r>
              <a:rPr altLang="en-US" b="1" sz="3600" i="1" lang="en-US" u="none">
                <a:solidFill>
                  <a:srgbClr val="000000"/>
                </a:solidFill>
              </a:rPr>
              <a:t>.</a:t>
            </a:r>
            <a:r>
              <a:rPr altLang="en-US" b="1" sz="3600" i="1" lang="en-US" u="none">
                <a:solidFill>
                  <a:srgbClr val="000000"/>
                </a:solidFill>
              </a:rPr>
              <a:t>.</a:t>
            </a:r>
            <a:r>
              <a:rPr altLang="en-US" b="1" sz="3600" i="1" lang="en-US" u="none">
                <a:solidFill>
                  <a:srgbClr val="000000"/>
                </a:solidFill>
              </a:rPr>
              <a:t>.</a:t>
            </a:r>
            <a:r>
              <a:rPr altLang="en-US" b="1" sz="3600" i="1" lang="en-US" u="none">
                <a:solidFill>
                  <a:srgbClr val="000000"/>
                </a:solidFill>
              </a:rPr>
              <a:t>.</a:t>
            </a:r>
            <a:r>
              <a:rPr altLang="en-US" b="1" sz="3600" i="1" lang="en-IN" u="none">
                <a:solidFill>
                  <a:srgbClr val="000000"/>
                </a:solidFill>
              </a:rPr>
              <a:t>✨</a:t>
            </a:r>
            <a:endParaRPr b="1" sz="2800" i="1" lang="en-IN" u="none">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0">
            <a:off x="669425" y="0"/>
            <a:ext cx="6437011" cy="6858000"/>
          </a:xfrm>
          <a:prstGeom prst="rect"/>
        </p:spPr>
      </p:pic>
      <p:sp>
        <p:nvSpPr>
          <p:cNvPr id="1048620" name=""/>
          <p:cNvSpPr txBox="1"/>
          <p:nvPr/>
        </p:nvSpPr>
        <p:spPr>
          <a:xfrm>
            <a:off x="7605300" y="1472420"/>
            <a:ext cx="4000000" cy="4434839"/>
          </a:xfrm>
          <a:prstGeom prst="rect"/>
        </p:spPr>
        <p:txBody>
          <a:bodyPr rtlCol="0" wrap="square">
            <a:spAutoFit/>
          </a:bodyPr>
          <a:p>
            <a:r>
              <a:rPr b="1" sz="3200" i="1" lang="en-US" u="none">
                <a:solidFill>
                  <a:srgbClr val="000000"/>
                </a:solidFill>
              </a:rPr>
              <a:t>T</a:t>
            </a:r>
            <a:r>
              <a:rPr b="1" sz="3200" i="1" lang="en-US" u="none">
                <a:solidFill>
                  <a:srgbClr val="000000"/>
                </a:solidFill>
              </a:rPr>
              <a:t>h</a:t>
            </a:r>
            <a:r>
              <a:rPr b="1" sz="3200" i="1" lang="en-US" u="none">
                <a:solidFill>
                  <a:srgbClr val="000000"/>
                </a:solidFill>
              </a:rPr>
              <a:t>e</a:t>
            </a:r>
            <a:r>
              <a:rPr b="1" sz="3200" i="1" lang="en-US" u="none">
                <a:solidFill>
                  <a:srgbClr val="000000"/>
                </a:solidFill>
              </a:rPr>
              <a:t>y</a:t>
            </a:r>
            <a:r>
              <a:rPr b="1" sz="3200" i="1" lang="en-US" u="none">
                <a:solidFill>
                  <a:srgbClr val="000000"/>
                </a:solidFill>
              </a:rPr>
              <a:t> </a:t>
            </a:r>
            <a:r>
              <a:rPr b="1" sz="3200" i="1" lang="en-US" u="none">
                <a:solidFill>
                  <a:srgbClr val="000000"/>
                </a:solidFill>
              </a:rPr>
              <a:t>a</a:t>
            </a:r>
            <a:r>
              <a:rPr b="1" sz="3200" i="1" lang="en-US" u="none">
                <a:solidFill>
                  <a:srgbClr val="000000"/>
                </a:solidFill>
              </a:rPr>
              <a:t>r</a:t>
            </a:r>
            <a:r>
              <a:rPr b="1" sz="3200" i="1" lang="en-US" u="none">
                <a:solidFill>
                  <a:srgbClr val="000000"/>
                </a:solidFill>
              </a:rPr>
              <a:t>e</a:t>
            </a:r>
            <a:r>
              <a:rPr b="1" sz="3200" i="1" lang="en-US" u="none">
                <a:solidFill>
                  <a:srgbClr val="000000"/>
                </a:solidFill>
              </a:rPr>
              <a:t> </a:t>
            </a:r>
            <a:r>
              <a:rPr b="1" sz="3200" i="1" lang="en-US" u="none">
                <a:solidFill>
                  <a:srgbClr val="000000"/>
                </a:solidFill>
              </a:rPr>
              <a:t>f</a:t>
            </a:r>
            <a:r>
              <a:rPr b="1" sz="3200" i="1" lang="en-US" u="none">
                <a:solidFill>
                  <a:srgbClr val="000000"/>
                </a:solidFill>
              </a:rPr>
              <a:t>o</a:t>
            </a:r>
            <a:r>
              <a:rPr b="1" sz="3200" i="1" lang="en-US" u="none">
                <a:solidFill>
                  <a:srgbClr val="000000"/>
                </a:solidFill>
              </a:rPr>
              <a:t>u</a:t>
            </a:r>
            <a:r>
              <a:rPr b="1" sz="3200" i="1" lang="en-US" u="none">
                <a:solidFill>
                  <a:srgbClr val="000000"/>
                </a:solidFill>
              </a:rPr>
              <a:t>r</a:t>
            </a:r>
            <a:r>
              <a:rPr b="1" sz="3200" i="1" lang="en-US" u="none">
                <a:solidFill>
                  <a:srgbClr val="000000"/>
                </a:solidFill>
              </a:rPr>
              <a:t> </a:t>
            </a:r>
            <a:r>
              <a:rPr b="1" sz="3200" i="1" lang="en-US" u="none">
                <a:solidFill>
                  <a:srgbClr val="000000"/>
                </a:solidFill>
              </a:rPr>
              <a:t>s</a:t>
            </a:r>
            <a:r>
              <a:rPr b="1" sz="3200" i="1" lang="en-US" u="none">
                <a:solidFill>
                  <a:srgbClr val="000000"/>
                </a:solidFill>
              </a:rPr>
              <a:t>t</a:t>
            </a:r>
            <a:r>
              <a:rPr b="1" sz="3200" i="1" lang="en-US" u="none">
                <a:solidFill>
                  <a:srgbClr val="000000"/>
                </a:solidFill>
              </a:rPr>
              <a:t>e</a:t>
            </a:r>
            <a:r>
              <a:rPr b="1" sz="3200" i="1" lang="en-US" u="none">
                <a:solidFill>
                  <a:srgbClr val="000000"/>
                </a:solidFill>
              </a:rPr>
              <a:t>p</a:t>
            </a:r>
            <a:r>
              <a:rPr b="1" sz="3200" i="1" lang="en-US" u="none">
                <a:solidFill>
                  <a:srgbClr val="000000"/>
                </a:solidFill>
              </a:rPr>
              <a:t>s</a:t>
            </a:r>
            <a:r>
              <a:rPr b="1" sz="3200" i="1" lang="en-US" u="none">
                <a:solidFill>
                  <a:srgbClr val="000000"/>
                </a:solidFill>
              </a:rPr>
              <a:t>:</a:t>
            </a:r>
            <a:endParaRPr b="1" sz="2800" i="1" lang="en-IN" u="none">
              <a:solidFill>
                <a:srgbClr val="000000"/>
              </a:solidFill>
            </a:endParaRPr>
          </a:p>
          <a:p>
            <a:endParaRPr b="1" sz="3200" i="1" lang="en-IN" u="none">
              <a:solidFill>
                <a:srgbClr val="000000"/>
              </a:solidFill>
            </a:endParaRPr>
          </a:p>
          <a:p>
            <a:r>
              <a:rPr altLang="en-US" b="1" sz="3200" i="1" lang="en-IN" u="none">
                <a:solidFill>
                  <a:srgbClr val="000000"/>
                </a:solidFill>
              </a:rPr>
              <a:t>⭐</a:t>
            </a:r>
            <a:r>
              <a:rPr altLang="en-US" b="1" sz="3200" i="1" lang="en-US" u="none">
                <a:solidFill>
                  <a:srgbClr val="000000"/>
                </a:solidFill>
              </a:rPr>
              <a:t>T</a:t>
            </a:r>
            <a:r>
              <a:rPr altLang="en-US" b="1" sz="3200" i="1" lang="en-US" u="none">
                <a:solidFill>
                  <a:srgbClr val="000000"/>
                </a:solidFill>
              </a:rPr>
              <a:t>h</a:t>
            </a:r>
            <a:r>
              <a:rPr altLang="en-US" b="1" sz="3200" i="1" lang="en-US" u="none">
                <a:solidFill>
                  <a:srgbClr val="000000"/>
                </a:solidFill>
              </a:rPr>
              <a:t>e</a:t>
            </a:r>
            <a:r>
              <a:rPr altLang="en-US" b="1" sz="3200" i="1" lang="en-US" u="none">
                <a:solidFill>
                  <a:srgbClr val="000000"/>
                </a:solidFill>
              </a:rPr>
              <a:t> </a:t>
            </a:r>
            <a:r>
              <a:rPr altLang="en-US" b="1" sz="3200" i="1" lang="en-US" u="none">
                <a:solidFill>
                  <a:srgbClr val="000000"/>
                </a:solidFill>
              </a:rPr>
              <a:t>m</a:t>
            </a:r>
            <a:r>
              <a:rPr altLang="en-US" b="1" sz="3200" i="1" lang="en-US" u="none">
                <a:solidFill>
                  <a:srgbClr val="000000"/>
                </a:solidFill>
              </a:rPr>
              <a:t>o</a:t>
            </a:r>
            <a:r>
              <a:rPr altLang="en-US" b="1" sz="3200" i="1" lang="en-US" u="none">
                <a:solidFill>
                  <a:srgbClr val="000000"/>
                </a:solidFill>
              </a:rPr>
              <a:t>o</a:t>
            </a:r>
            <a:r>
              <a:rPr altLang="en-US" b="1" sz="3200" i="1" lang="en-US" u="none">
                <a:solidFill>
                  <a:srgbClr val="000000"/>
                </a:solidFill>
              </a:rPr>
              <a:t>d</a:t>
            </a:r>
            <a:r>
              <a:rPr altLang="en-US" b="1" sz="3200" i="1" lang="en-US" u="none">
                <a:solidFill>
                  <a:srgbClr val="000000"/>
                </a:solidFill>
              </a:rPr>
              <a:t>b</a:t>
            </a:r>
            <a:r>
              <a:rPr altLang="en-US" b="1" sz="3200" i="1" lang="en-US" u="none">
                <a:solidFill>
                  <a:srgbClr val="000000"/>
                </a:solidFill>
              </a:rPr>
              <a:t>o</a:t>
            </a:r>
            <a:r>
              <a:rPr altLang="en-US" b="1" sz="3200" i="1" lang="en-US" u="none">
                <a:solidFill>
                  <a:srgbClr val="000000"/>
                </a:solidFill>
              </a:rPr>
              <a:t>ard </a:t>
            </a:r>
            <a:endParaRPr b="1" sz="2800" i="1" lang="en-IN" u="none">
              <a:solidFill>
                <a:srgbClr val="000000"/>
              </a:solidFill>
            </a:endParaRPr>
          </a:p>
          <a:p>
            <a:endParaRPr b="1" sz="3200" i="1" lang="en-IN" u="none">
              <a:solidFill>
                <a:srgbClr val="000000"/>
              </a:solidFill>
            </a:endParaRPr>
          </a:p>
          <a:p>
            <a:r>
              <a:rPr altLang="en-US" b="1" sz="3200" i="1" lang="en-IN" u="none">
                <a:solidFill>
                  <a:srgbClr val="000000"/>
                </a:solidFill>
              </a:rPr>
              <a:t>⭐</a:t>
            </a:r>
            <a:r>
              <a:rPr altLang="en-US" b="1" sz="3200" i="1" lang="en-US" u="none">
                <a:solidFill>
                  <a:srgbClr val="000000"/>
                </a:solidFill>
              </a:rPr>
              <a:t>T</a:t>
            </a:r>
            <a:r>
              <a:rPr altLang="en-US" b="1" sz="3200" i="1" lang="en-US" u="none">
                <a:solidFill>
                  <a:srgbClr val="000000"/>
                </a:solidFill>
              </a:rPr>
              <a:t>h</a:t>
            </a:r>
            <a:r>
              <a:rPr altLang="en-US" b="1" sz="3200" i="1" lang="en-US" u="none">
                <a:solidFill>
                  <a:srgbClr val="000000"/>
                </a:solidFill>
              </a:rPr>
              <a:t>e</a:t>
            </a:r>
            <a:r>
              <a:rPr altLang="en-US" b="1" sz="3200" i="1" lang="en-US" u="none">
                <a:solidFill>
                  <a:srgbClr val="000000"/>
                </a:solidFill>
              </a:rPr>
              <a:t> </a:t>
            </a:r>
            <a:r>
              <a:rPr altLang="en-US" b="1" sz="3200" i="1" lang="en-US" u="none">
                <a:solidFill>
                  <a:srgbClr val="000000"/>
                </a:solidFill>
              </a:rPr>
              <a:t>f</a:t>
            </a:r>
            <a:r>
              <a:rPr altLang="en-US" b="1" sz="3200" i="1" lang="en-US" u="none">
                <a:solidFill>
                  <a:srgbClr val="000000"/>
                </a:solidFill>
              </a:rPr>
              <a:t>a</a:t>
            </a:r>
            <a:r>
              <a:rPr altLang="en-US" b="1" sz="3200" i="1" lang="en-US" u="none">
                <a:solidFill>
                  <a:srgbClr val="000000"/>
                </a:solidFill>
              </a:rPr>
              <a:t>b</a:t>
            </a:r>
            <a:r>
              <a:rPr altLang="en-US" b="1" sz="3200" i="1" lang="en-US" u="none">
                <a:solidFill>
                  <a:srgbClr val="000000"/>
                </a:solidFill>
              </a:rPr>
              <a:t>r</a:t>
            </a:r>
            <a:r>
              <a:rPr altLang="en-US" b="1" sz="3200" i="1" lang="en-US" u="none">
                <a:solidFill>
                  <a:srgbClr val="000000"/>
                </a:solidFill>
              </a:rPr>
              <a:t>i</a:t>
            </a:r>
            <a:r>
              <a:rPr altLang="en-US" b="1" sz="3200" i="1" lang="en-US" u="none">
                <a:solidFill>
                  <a:srgbClr val="000000"/>
                </a:solidFill>
              </a:rPr>
              <a:t>c</a:t>
            </a:r>
            <a:r>
              <a:rPr altLang="en-US" b="1" sz="3200" i="1" lang="en-US" u="none">
                <a:solidFill>
                  <a:srgbClr val="000000"/>
                </a:solidFill>
              </a:rPr>
              <a:t> </a:t>
            </a:r>
            <a:r>
              <a:rPr altLang="en-US" b="1" sz="3200" i="1" lang="en-US" u="none">
                <a:solidFill>
                  <a:srgbClr val="000000"/>
                </a:solidFill>
              </a:rPr>
              <a:t>b</a:t>
            </a:r>
            <a:r>
              <a:rPr altLang="en-US" b="1" sz="3200" i="1" lang="en-US" u="none">
                <a:solidFill>
                  <a:srgbClr val="000000"/>
                </a:solidFill>
              </a:rPr>
              <a:t>o</a:t>
            </a:r>
            <a:r>
              <a:rPr altLang="en-US" b="1" sz="3200" i="1" lang="en-US" u="none">
                <a:solidFill>
                  <a:srgbClr val="000000"/>
                </a:solidFill>
              </a:rPr>
              <a:t>a</a:t>
            </a:r>
            <a:r>
              <a:rPr altLang="en-US" b="1" sz="3200" i="1" lang="en-US" u="none">
                <a:solidFill>
                  <a:srgbClr val="000000"/>
                </a:solidFill>
              </a:rPr>
              <a:t>rd </a:t>
            </a:r>
            <a:endParaRPr b="1" sz="2800" i="1" lang="en-IN" u="none">
              <a:solidFill>
                <a:srgbClr val="000000"/>
              </a:solidFill>
            </a:endParaRPr>
          </a:p>
          <a:p>
            <a:endParaRPr b="1" sz="3200" i="1" lang="en-IN" u="none">
              <a:solidFill>
                <a:srgbClr val="000000"/>
              </a:solidFill>
            </a:endParaRPr>
          </a:p>
          <a:p>
            <a:r>
              <a:rPr altLang="en-US" b="1" sz="3200" i="1" lang="en-IN" u="none">
                <a:solidFill>
                  <a:srgbClr val="000000"/>
                </a:solidFill>
              </a:rPr>
              <a:t>⭐</a:t>
            </a:r>
            <a:r>
              <a:rPr altLang="en-US" b="1" sz="3200" i="1" lang="en-US" u="none">
                <a:solidFill>
                  <a:srgbClr val="000000"/>
                </a:solidFill>
              </a:rPr>
              <a:t>T</a:t>
            </a:r>
            <a:r>
              <a:rPr altLang="en-US" b="1" sz="3200" i="1" lang="en-US" u="none">
                <a:solidFill>
                  <a:srgbClr val="000000"/>
                </a:solidFill>
              </a:rPr>
              <a:t>h</a:t>
            </a:r>
            <a:r>
              <a:rPr altLang="en-US" b="1" sz="3200" i="1" lang="en-US" u="none">
                <a:solidFill>
                  <a:srgbClr val="000000"/>
                </a:solidFill>
              </a:rPr>
              <a:t>e</a:t>
            </a:r>
            <a:r>
              <a:rPr altLang="en-US" b="1" sz="3200" i="1" lang="en-US" u="none">
                <a:solidFill>
                  <a:srgbClr val="000000"/>
                </a:solidFill>
              </a:rPr>
              <a:t> </a:t>
            </a:r>
            <a:r>
              <a:rPr altLang="en-US" b="1" sz="3200" i="1" lang="en-US" u="none">
                <a:solidFill>
                  <a:srgbClr val="000000"/>
                </a:solidFill>
              </a:rPr>
              <a:t> </a:t>
            </a:r>
            <a:r>
              <a:rPr altLang="en-US" b="1" sz="3200" i="1" lang="en-US" u="none">
                <a:solidFill>
                  <a:srgbClr val="000000"/>
                </a:solidFill>
              </a:rPr>
              <a:t>R</a:t>
            </a:r>
            <a:r>
              <a:rPr altLang="en-US" b="1" sz="3200" i="1" lang="en-US" u="none">
                <a:solidFill>
                  <a:srgbClr val="000000"/>
                </a:solidFill>
              </a:rPr>
              <a:t>a</a:t>
            </a:r>
            <a:r>
              <a:rPr altLang="en-US" b="1" sz="3200" i="1" lang="en-US" u="none">
                <a:solidFill>
                  <a:srgbClr val="000000"/>
                </a:solidFill>
              </a:rPr>
              <a:t>n</a:t>
            </a:r>
            <a:r>
              <a:rPr altLang="en-US" b="1" sz="3200" i="1" lang="en-US" u="none">
                <a:solidFill>
                  <a:srgbClr val="000000"/>
                </a:solidFill>
              </a:rPr>
              <a:t>g</a:t>
            </a:r>
            <a:r>
              <a:rPr altLang="en-US" b="1" sz="3200" i="1" lang="en-US" u="none">
                <a:solidFill>
                  <a:srgbClr val="000000"/>
                </a:solidFill>
              </a:rPr>
              <a:t>e</a:t>
            </a:r>
            <a:r>
              <a:rPr altLang="en-US" b="1" sz="3200" i="1" lang="en-US" u="none">
                <a:solidFill>
                  <a:srgbClr val="000000"/>
                </a:solidFill>
              </a:rPr>
              <a:t> </a:t>
            </a:r>
            <a:r>
              <a:rPr altLang="en-US" b="1" sz="3200" i="1" lang="en-US" u="none">
                <a:solidFill>
                  <a:srgbClr val="000000"/>
                </a:solidFill>
              </a:rPr>
              <a:t>b</a:t>
            </a:r>
            <a:r>
              <a:rPr altLang="en-US" b="1" sz="3200" i="1" lang="en-US" u="none">
                <a:solidFill>
                  <a:srgbClr val="000000"/>
                </a:solidFill>
              </a:rPr>
              <a:t>o</a:t>
            </a:r>
            <a:r>
              <a:rPr altLang="en-US" b="1" sz="3200" i="1" lang="en-US" u="none">
                <a:solidFill>
                  <a:srgbClr val="000000"/>
                </a:solidFill>
              </a:rPr>
              <a:t>a</a:t>
            </a:r>
            <a:r>
              <a:rPr altLang="en-US" b="1" sz="3200" i="1" lang="en-US" u="none">
                <a:solidFill>
                  <a:srgbClr val="000000"/>
                </a:solidFill>
              </a:rPr>
              <a:t>r</a:t>
            </a:r>
            <a:r>
              <a:rPr altLang="en-US" b="1" sz="3200" i="1" lang="en-US" u="none">
                <a:solidFill>
                  <a:srgbClr val="000000"/>
                </a:solidFill>
              </a:rPr>
              <a:t>d</a:t>
            </a:r>
            <a:endParaRPr b="1" sz="2800" i="1" lang="en-IN" u="none">
              <a:solidFill>
                <a:srgbClr val="000000"/>
              </a:solidFill>
            </a:endParaRPr>
          </a:p>
          <a:p>
            <a:endParaRPr b="1" sz="3200" i="1" lang="en-IN" u="none">
              <a:solidFill>
                <a:srgbClr val="000000"/>
              </a:solidFill>
            </a:endParaRPr>
          </a:p>
          <a:p>
            <a:r>
              <a:rPr altLang="en-US" b="1" sz="3200" i="1" lang="en-IN" u="none">
                <a:solidFill>
                  <a:srgbClr val="000000"/>
                </a:solidFill>
              </a:rPr>
              <a:t>⭐</a:t>
            </a:r>
            <a:r>
              <a:rPr altLang="en-US" b="1" sz="3200" i="1" lang="en-US" u="none">
                <a:solidFill>
                  <a:srgbClr val="000000"/>
                </a:solidFill>
              </a:rPr>
              <a:t>T</a:t>
            </a:r>
            <a:r>
              <a:rPr altLang="en-US" b="1" sz="3200" i="1" lang="en-US" u="none">
                <a:solidFill>
                  <a:srgbClr val="000000"/>
                </a:solidFill>
              </a:rPr>
              <a:t>h</a:t>
            </a:r>
            <a:r>
              <a:rPr altLang="en-US" b="1" sz="3200" i="1" lang="en-US" u="none">
                <a:solidFill>
                  <a:srgbClr val="000000"/>
                </a:solidFill>
              </a:rPr>
              <a:t>e</a:t>
            </a:r>
            <a:r>
              <a:rPr altLang="en-US" b="1" sz="3200" i="1" lang="en-US" u="none">
                <a:solidFill>
                  <a:srgbClr val="000000"/>
                </a:solidFill>
              </a:rPr>
              <a:t> </a:t>
            </a:r>
            <a:r>
              <a:rPr altLang="en-US" b="1" sz="3200" i="1" lang="en-US" u="none">
                <a:solidFill>
                  <a:srgbClr val="000000"/>
                </a:solidFill>
              </a:rPr>
              <a:t>t</a:t>
            </a:r>
            <a:r>
              <a:rPr altLang="en-US" b="1" sz="3200" i="1" lang="en-US" u="none">
                <a:solidFill>
                  <a:srgbClr val="000000"/>
                </a:solidFill>
              </a:rPr>
              <a:t>e</a:t>
            </a:r>
            <a:r>
              <a:rPr altLang="en-US" b="1" sz="3200" i="1" lang="en-US" u="none">
                <a:solidFill>
                  <a:srgbClr val="000000"/>
                </a:solidFill>
              </a:rPr>
              <a:t>c</a:t>
            </a:r>
            <a:r>
              <a:rPr altLang="en-US" b="1" sz="3200" i="1" lang="en-US" u="none">
                <a:solidFill>
                  <a:srgbClr val="000000"/>
                </a:solidFill>
              </a:rPr>
              <a:t>k</a:t>
            </a:r>
            <a:r>
              <a:rPr altLang="en-US" b="1" sz="3200" i="1" lang="en-US" u="none">
                <a:solidFill>
                  <a:srgbClr val="000000"/>
                </a:solidFill>
              </a:rPr>
              <a:t>-</a:t>
            </a:r>
            <a:r>
              <a:rPr altLang="en-US" b="1" sz="3200" i="1" lang="en-US" u="none">
                <a:solidFill>
                  <a:srgbClr val="000000"/>
                </a:solidFill>
              </a:rPr>
              <a:t>p</a:t>
            </a:r>
            <a:r>
              <a:rPr altLang="en-US" b="1" sz="3200" i="1" lang="en-US" u="none">
                <a:solidFill>
                  <a:srgbClr val="000000"/>
                </a:solidFill>
              </a:rPr>
              <a:t>a</a:t>
            </a:r>
            <a:r>
              <a:rPr altLang="en-US" b="1" sz="3200" i="1" lang="en-US" u="none">
                <a:solidFill>
                  <a:srgbClr val="000000"/>
                </a:solidFill>
              </a:rPr>
              <a:t>c</a:t>
            </a:r>
            <a:r>
              <a:rPr altLang="en-US" b="1" sz="3200" i="1" lang="en-US" u="none">
                <a:solidFill>
                  <a:srgbClr val="000000"/>
                </a:solidFill>
              </a:rPr>
              <a:t>k</a:t>
            </a:r>
            <a:endParaRPr b="1" sz="2800" i="1" lang="en-IN" u="none">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pic>
        <p:nvPicPr>
          <p:cNvPr id="2097159" name=""/>
          <p:cNvPicPr>
            <a:picLocks/>
          </p:cNvPicPr>
          <p:nvPr/>
        </p:nvPicPr>
        <p:blipFill>
          <a:blip xmlns:r="http://schemas.openxmlformats.org/officeDocument/2006/relationships" r:embed="rId1"/>
          <a:stretch>
            <a:fillRect/>
          </a:stretch>
        </p:blipFill>
        <p:spPr>
          <a:xfrm rot="0">
            <a:off x="158452" y="306606"/>
            <a:ext cx="6394953" cy="6551394"/>
          </a:xfrm>
          <a:prstGeom prst="rect"/>
        </p:spPr>
      </p:pic>
      <p:pic>
        <p:nvPicPr>
          <p:cNvPr id="2097160" name=""/>
          <p:cNvPicPr>
            <a:picLocks/>
          </p:cNvPicPr>
          <p:nvPr/>
        </p:nvPicPr>
        <p:blipFill>
          <a:blip xmlns:r="http://schemas.openxmlformats.org/officeDocument/2006/relationships" r:embed="rId2"/>
          <a:stretch>
            <a:fillRect/>
          </a:stretch>
        </p:blipFill>
        <p:spPr>
          <a:xfrm rot="0">
            <a:off x="7365926" y="348948"/>
            <a:ext cx="4714625" cy="6509052"/>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89" name=""/>
          <p:cNvSpPr txBox="1"/>
          <p:nvPr/>
        </p:nvSpPr>
        <p:spPr>
          <a:xfrm>
            <a:off x="432955" y="1303020"/>
            <a:ext cx="11759044" cy="3075940"/>
          </a:xfrm>
          <a:prstGeom prst="rect"/>
        </p:spPr>
        <p:txBody>
          <a:bodyPr rtlCol="0" wrap="square">
            <a:spAutoFit/>
          </a:bodyPr>
          <a:lstStyle>
            <a:lvl1pPr algn="l" eaLnBrk="1" fontAlgn="base" hangingPunct="1" indent="0" latinLnBrk="0" marL="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5pPr>
          </a:lstStyle>
          <a:p>
            <a:r>
              <a:rPr altLang="en-US" b="1" sz="4000" lang="en-IN">
                <a:solidFill>
                  <a:srgbClr val="000000"/>
                </a:solidFill>
                <a:latin typeface="Calibri"/>
              </a:rPr>
              <a:t>⭐</a:t>
            </a:r>
            <a:r>
              <a:rPr b="1" sz="4000" lang="en-IN">
                <a:solidFill>
                  <a:srgbClr val="000000"/>
                </a:solidFill>
                <a:latin typeface="Calibri"/>
              </a:rPr>
              <a:t>Welcome to my portfolio presentation! ✨</a:t>
            </a:r>
            <a:endParaRPr b="1" sz="3600" lang="en-IN">
              <a:solidFill>
                <a:srgbClr val="000000"/>
              </a:solidFill>
            </a:endParaRPr>
          </a:p>
          <a:p>
            <a:r>
              <a:rPr altLang="en-US" b="1" sz="4000" lang="en-IN">
                <a:solidFill>
                  <a:srgbClr val="000000"/>
                </a:solidFill>
                <a:latin typeface="Calibri"/>
              </a:rPr>
              <a:t>⭐</a:t>
            </a:r>
            <a:r>
              <a:rPr b="1" sz="4000" lang="en-US">
                <a:solidFill>
                  <a:srgbClr val="000000"/>
                </a:solidFill>
                <a:latin typeface="Calibri"/>
              </a:rPr>
              <a:t>T</a:t>
            </a:r>
            <a:r>
              <a:rPr b="1" sz="4000" lang="en-IN">
                <a:solidFill>
                  <a:srgbClr val="000000"/>
                </a:solidFill>
                <a:latin typeface="Calibri"/>
              </a:rPr>
              <a:t>his project showcases my journey, creativity, and passion </a:t>
            </a:r>
            <a:r>
              <a:rPr altLang="en-US" b="1" sz="4000" lang="en-IN">
                <a:solidFill>
                  <a:srgbClr val="000000"/>
                </a:solidFill>
                <a:latin typeface="Calibri"/>
              </a:rPr>
              <a:t>👗</a:t>
            </a:r>
            <a:r>
              <a:rPr b="1" sz="4000" lang="en-IN">
                <a:solidFill>
                  <a:srgbClr val="000000"/>
                </a:solidFill>
                <a:latin typeface="Calibri"/>
              </a:rPr>
              <a:t>for fashion design, blending style with digital technology </a:t>
            </a:r>
            <a:r>
              <a:rPr altLang="en-US" b="1" sz="4000" lang="en-IN">
                <a:solidFill>
                  <a:srgbClr val="000000"/>
                </a:solidFill>
                <a:latin typeface="Calibri"/>
              </a:rPr>
              <a:t>💻</a:t>
            </a:r>
            <a:r>
              <a:rPr b="1" sz="4000" lang="en-IN">
                <a:solidFill>
                  <a:srgbClr val="000000"/>
                </a:solidFill>
                <a:latin typeface="Calibri"/>
              </a:rPr>
              <a:t>to inspire and share new ideas.</a:t>
            </a:r>
            <a:r>
              <a:rPr altLang="en-US" b="1" sz="4000" lang="en-IN">
                <a:solidFill>
                  <a:srgbClr val="000000"/>
                </a:solidFill>
                <a:latin typeface="Calibri"/>
              </a:rPr>
              <a:t>✨</a:t>
            </a:r>
            <a:endParaRPr b="1" sz="2800" lang="en-IN">
              <a:solidFill>
                <a:srgbClr val="000000"/>
              </a:solidFill>
            </a:endParaRPr>
          </a:p>
        </p:txBody>
      </p:sp>
      <p:sp>
        <p:nvSpPr>
          <p:cNvPr id="1048590" name=""/>
          <p:cNvSpPr txBox="1"/>
          <p:nvPr/>
        </p:nvSpPr>
        <p:spPr>
          <a:xfrm>
            <a:off x="419965" y="4378960"/>
            <a:ext cx="11352069" cy="2479040"/>
          </a:xfrm>
          <a:prstGeom prst="rect"/>
        </p:spPr>
        <p:txBody>
          <a:bodyPr rtlCol="0" wrap="square">
            <a:spAutoFit/>
          </a:bodyPr>
          <a:p>
            <a:r>
              <a:rPr altLang="en-US" b="1" sz="4000" lang="en-IN">
                <a:solidFill>
                  <a:srgbClr val="000000"/>
                </a:solidFill>
              </a:rPr>
              <a:t>⭐</a:t>
            </a:r>
            <a:r>
              <a:rPr b="1" sz="4000" lang="en-IN">
                <a:solidFill>
                  <a:srgbClr val="000000"/>
                </a:solidFill>
              </a:rPr>
              <a:t>“I’m a BCA student with a dream to shine as a fashion designer, blending creativity with passion. My journey is about turning imagination into timeless style</a:t>
            </a:r>
            <a:r>
              <a:rPr altLang="en-US" b="1" sz="4000" lang="en-IN">
                <a:solidFill>
                  <a:srgbClr val="000000"/>
                </a:solidFill>
              </a:rPr>
              <a:t>✨</a:t>
            </a:r>
            <a:r>
              <a:rPr b="1" sz="4000" lang="en-IN">
                <a:solidFill>
                  <a:srgbClr val="000000"/>
                </a:solidFill>
              </a:rPr>
              <a:t>”</a:t>
            </a:r>
            <a:endParaRPr b="1" sz="2800" lang="en-IN">
              <a:solidFill>
                <a:srgbClr val="000000"/>
              </a:solidFill>
            </a:endParaRPr>
          </a:p>
        </p:txBody>
      </p:sp>
      <p:sp>
        <p:nvSpPr>
          <p:cNvPr id="1048591" name=""/>
          <p:cNvSpPr txBox="1"/>
          <p:nvPr/>
        </p:nvSpPr>
        <p:spPr>
          <a:xfrm>
            <a:off x="3169476" y="17780"/>
            <a:ext cx="6286000" cy="1285240"/>
          </a:xfrm>
          <a:prstGeom prst="rect"/>
        </p:spPr>
        <p:txBody>
          <a:bodyPr rtlCol="0" wrap="square">
            <a:spAutoFit/>
          </a:bodyPr>
          <a:p>
            <a:r>
              <a:rPr sz="8000" lang="en-US">
                <a:solidFill>
                  <a:srgbClr val="000000"/>
                </a:solidFill>
              </a:rPr>
              <a:t>I</a:t>
            </a:r>
            <a:r>
              <a:rPr sz="8000" lang="en-US">
                <a:solidFill>
                  <a:srgbClr val="000000"/>
                </a:solidFill>
              </a:rPr>
              <a:t>N</a:t>
            </a:r>
            <a:r>
              <a:rPr sz="8000" lang="en-US">
                <a:solidFill>
                  <a:srgbClr val="000000"/>
                </a:solidFill>
              </a:rPr>
              <a:t>T</a:t>
            </a:r>
            <a:r>
              <a:rPr sz="8000" lang="en-US">
                <a:solidFill>
                  <a:srgbClr val="000000"/>
                </a:solidFill>
              </a:rPr>
              <a:t>R</a:t>
            </a:r>
            <a:r>
              <a:rPr sz="8000" lang="en-US">
                <a:solidFill>
                  <a:srgbClr val="000000"/>
                </a:solidFill>
              </a:rPr>
              <a:t>O</a:t>
            </a:r>
            <a:r>
              <a:rPr altLang="en-US" sz="8000" lang="en-IN">
                <a:solidFill>
                  <a:srgbClr val="000000"/>
                </a:solidFill>
              </a:rPr>
              <a:t>✨</a:t>
            </a:r>
            <a:endParaRPr sz="2800" lang="en-IN">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pic>
        <p:nvPicPr>
          <p:cNvPr id="2097161" name=""/>
          <p:cNvPicPr>
            <a:picLocks/>
          </p:cNvPicPr>
          <p:nvPr/>
        </p:nvPicPr>
        <p:blipFill>
          <a:blip xmlns:r="http://schemas.openxmlformats.org/officeDocument/2006/relationships" r:embed="rId1"/>
          <a:stretch>
            <a:fillRect/>
          </a:stretch>
        </p:blipFill>
        <p:spPr>
          <a:xfrm rot="0">
            <a:off x="314359" y="526408"/>
            <a:ext cx="5689323" cy="6331592"/>
          </a:xfrm>
          <a:prstGeom prst="rect"/>
        </p:spPr>
      </p:pic>
      <p:sp>
        <p:nvSpPr>
          <p:cNvPr id="1048621" name=""/>
          <p:cNvSpPr txBox="1"/>
          <p:nvPr/>
        </p:nvSpPr>
        <p:spPr>
          <a:xfrm>
            <a:off x="709058" y="15867"/>
            <a:ext cx="4000000" cy="510540"/>
          </a:xfrm>
          <a:prstGeom prst="rect"/>
        </p:spPr>
        <p:txBody>
          <a:bodyPr rtlCol="0" wrap="square">
            <a:spAutoFit/>
          </a:bodyPr>
          <a:p>
            <a:r>
              <a:rPr b="1" sz="2800" lang="en-US">
                <a:solidFill>
                  <a:srgbClr val="000000"/>
                </a:solidFill>
              </a:rPr>
              <a:t>B</a:t>
            </a:r>
            <a:r>
              <a:rPr b="1" sz="2800" lang="en-US">
                <a:solidFill>
                  <a:srgbClr val="000000"/>
                </a:solidFill>
              </a:rPr>
              <a:t>e</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t</a:t>
            </a:r>
            <a:r>
              <a:rPr b="1" sz="2800" lang="en-US">
                <a:solidFill>
                  <a:srgbClr val="000000"/>
                </a:solidFill>
              </a:rPr>
              <a:t>a</a:t>
            </a:r>
            <a:r>
              <a:rPr b="1" sz="2800" lang="en-US">
                <a:solidFill>
                  <a:srgbClr val="000000"/>
                </a:solidFill>
              </a:rPr>
              <a:t>ct </a:t>
            </a:r>
            <a:r>
              <a:rPr altLang="en-US" b="1" sz="2800" lang="en-IN">
                <a:solidFill>
                  <a:srgbClr val="000000"/>
                </a:solidFill>
              </a:rPr>
              <a:t>✨</a:t>
            </a:r>
            <a:endParaRPr b="1" sz="2800" lang="en-IN">
              <a:solidFill>
                <a:srgbClr val="000000"/>
              </a:solidFill>
            </a:endParaRPr>
          </a:p>
        </p:txBody>
      </p:sp>
      <p:pic>
        <p:nvPicPr>
          <p:cNvPr id="2097162" name=""/>
          <p:cNvPicPr>
            <a:picLocks/>
          </p:cNvPicPr>
          <p:nvPr/>
        </p:nvPicPr>
        <p:blipFill>
          <a:blip xmlns:r="http://schemas.openxmlformats.org/officeDocument/2006/relationships" r:embed="rId2"/>
          <a:stretch>
            <a:fillRect/>
          </a:stretch>
        </p:blipFill>
        <p:spPr>
          <a:xfrm rot="0">
            <a:off x="6841396" y="502457"/>
            <a:ext cx="5081481" cy="6355543"/>
          </a:xfrm>
          <a:prstGeom prst="rect"/>
        </p:spPr>
      </p:pic>
      <p:sp>
        <p:nvSpPr>
          <p:cNvPr id="1048622" name=""/>
          <p:cNvSpPr txBox="1"/>
          <p:nvPr/>
        </p:nvSpPr>
        <p:spPr>
          <a:xfrm>
            <a:off x="7382136" y="15866"/>
            <a:ext cx="4000000" cy="510540"/>
          </a:xfrm>
          <a:prstGeom prst="rect"/>
        </p:spPr>
        <p:txBody>
          <a:bodyPr rtlCol="0" wrap="square">
            <a:spAutoFit/>
          </a:bodyPr>
          <a:p>
            <a:r>
              <a:rPr b="1" sz="2800" lang="en-US">
                <a:solidFill>
                  <a:srgbClr val="000000"/>
                </a:solidFill>
              </a:rPr>
              <a:t>A</a:t>
            </a:r>
            <a:r>
              <a:rPr b="1" sz="2800" lang="en-US">
                <a:solidFill>
                  <a:srgbClr val="000000"/>
                </a:solidFill>
              </a:rPr>
              <a:t>f</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contact </a:t>
            </a:r>
            <a:r>
              <a:rPr altLang="en-US" b="1" sz="2800" lang="en-IN">
                <a:solidFill>
                  <a:srgbClr val="000000"/>
                </a:solidFill>
              </a:rPr>
              <a:t>✨</a:t>
            </a:r>
            <a:endParaRPr b="1" sz="2800" lang="en-IN">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pic>
        <p:nvPicPr>
          <p:cNvPr id="2097163" name=""/>
          <p:cNvPicPr>
            <a:picLocks/>
          </p:cNvPicPr>
          <p:nvPr/>
        </p:nvPicPr>
        <p:blipFill>
          <a:blip xmlns:r="http://schemas.openxmlformats.org/officeDocument/2006/relationships" r:embed="rId1"/>
          <a:stretch>
            <a:fillRect/>
          </a:stretch>
        </p:blipFill>
        <p:spPr>
          <a:xfrm rot="0">
            <a:off x="272049" y="495582"/>
            <a:ext cx="7114631" cy="6362418"/>
          </a:xfrm>
          <a:prstGeom prst="rect"/>
        </p:spPr>
      </p:pic>
      <p:sp>
        <p:nvSpPr>
          <p:cNvPr id="1048623" name=""/>
          <p:cNvSpPr txBox="1"/>
          <p:nvPr/>
        </p:nvSpPr>
        <p:spPr>
          <a:xfrm>
            <a:off x="8087841" y="3219450"/>
            <a:ext cx="3062886" cy="1691639"/>
          </a:xfrm>
          <a:prstGeom prst="rect"/>
        </p:spPr>
        <p:txBody>
          <a:bodyPr rtlCol="0" wrap="square">
            <a:spAutoFit/>
          </a:bodyPr>
          <a:p>
            <a:r>
              <a:rPr b="1" sz="3600" i="1" lang="en-US" u="sng">
                <a:solidFill>
                  <a:srgbClr val="000000"/>
                </a:solidFill>
              </a:rPr>
              <a:t>F</a:t>
            </a:r>
            <a:r>
              <a:rPr b="1" sz="3600" i="1" lang="en-US" u="sng">
                <a:solidFill>
                  <a:srgbClr val="000000"/>
                </a:solidFill>
              </a:rPr>
              <a:t>i</a:t>
            </a:r>
            <a:r>
              <a:rPr b="1" sz="3600" i="1" lang="en-US" u="sng">
                <a:solidFill>
                  <a:srgbClr val="000000"/>
                </a:solidFill>
              </a:rPr>
              <a:t>n</a:t>
            </a:r>
            <a:r>
              <a:rPr b="1" sz="3600" i="1" lang="en-US" u="sng">
                <a:solidFill>
                  <a:srgbClr val="000000"/>
                </a:solidFill>
              </a:rPr>
              <a:t>i</a:t>
            </a:r>
            <a:r>
              <a:rPr b="1" sz="3600" i="1" lang="en-US" u="sng">
                <a:solidFill>
                  <a:srgbClr val="000000"/>
                </a:solidFill>
              </a:rPr>
              <a:t>s</a:t>
            </a:r>
            <a:r>
              <a:rPr b="1" sz="3600" i="1" lang="en-US" u="sng">
                <a:solidFill>
                  <a:srgbClr val="000000"/>
                </a:solidFill>
              </a:rPr>
              <a:t>h</a:t>
            </a:r>
            <a:r>
              <a:rPr b="1" sz="3600" i="1" lang="en-US" u="sng">
                <a:solidFill>
                  <a:srgbClr val="000000"/>
                </a:solidFill>
              </a:rPr>
              <a:t>i</a:t>
            </a:r>
            <a:r>
              <a:rPr b="1" sz="3600" i="1" lang="en-US" u="sng">
                <a:solidFill>
                  <a:srgbClr val="000000"/>
                </a:solidFill>
              </a:rPr>
              <a:t>n</a:t>
            </a:r>
            <a:r>
              <a:rPr b="1" sz="3600" i="1" lang="en-US" u="sng">
                <a:solidFill>
                  <a:srgbClr val="000000"/>
                </a:solidFill>
              </a:rPr>
              <a:t>g </a:t>
            </a:r>
            <a:r>
              <a:rPr b="1" sz="3600" i="1" lang="en-US" u="sng">
                <a:solidFill>
                  <a:srgbClr val="000000"/>
                </a:solidFill>
              </a:rPr>
              <a:t> </a:t>
            </a:r>
            <a:r>
              <a:rPr b="1" sz="3600" i="1" lang="en-US" u="sng">
                <a:solidFill>
                  <a:srgbClr val="000000"/>
                </a:solidFill>
              </a:rPr>
              <a:t>o</a:t>
            </a:r>
            <a:r>
              <a:rPr b="1" sz="3600" i="1" lang="en-US" u="sng">
                <a:solidFill>
                  <a:srgbClr val="000000"/>
                </a:solidFill>
              </a:rPr>
              <a:t>f</a:t>
            </a:r>
            <a:r>
              <a:rPr b="1" sz="3600" i="1" lang="en-US" u="sng">
                <a:solidFill>
                  <a:srgbClr val="000000"/>
                </a:solidFill>
              </a:rPr>
              <a:t> </a:t>
            </a:r>
            <a:r>
              <a:rPr b="1" sz="3600" i="1" lang="en-US" u="sng">
                <a:solidFill>
                  <a:srgbClr val="000000"/>
                </a:solidFill>
              </a:rPr>
              <a:t>s</a:t>
            </a:r>
            <a:r>
              <a:rPr b="1" sz="3600" i="1" lang="en-US" u="sng">
                <a:solidFill>
                  <a:srgbClr val="000000"/>
                </a:solidFill>
              </a:rPr>
              <a:t>c</a:t>
            </a:r>
            <a:r>
              <a:rPr b="1" sz="3600" i="1" lang="en-US" u="sng">
                <a:solidFill>
                  <a:srgbClr val="000000"/>
                </a:solidFill>
              </a:rPr>
              <a:t>r</a:t>
            </a:r>
            <a:r>
              <a:rPr b="1" sz="3600" i="1" lang="en-US" u="sng">
                <a:solidFill>
                  <a:srgbClr val="000000"/>
                </a:solidFill>
              </a:rPr>
              <a:t>e</a:t>
            </a:r>
            <a:r>
              <a:rPr b="1" sz="3600" i="1" lang="en-US" u="sng">
                <a:solidFill>
                  <a:srgbClr val="000000"/>
                </a:solidFill>
              </a:rPr>
              <a:t>e</a:t>
            </a:r>
            <a:r>
              <a:rPr b="1" sz="3600" i="1" lang="en-US" u="sng">
                <a:solidFill>
                  <a:srgbClr val="000000"/>
                </a:solidFill>
              </a:rPr>
              <a:t>n</a:t>
            </a:r>
            <a:r>
              <a:rPr b="1" sz="3600" i="1" lang="en-US" u="sng">
                <a:solidFill>
                  <a:srgbClr val="000000"/>
                </a:solidFill>
              </a:rPr>
              <a:t>s</a:t>
            </a:r>
            <a:r>
              <a:rPr b="1" sz="3600" i="1" lang="en-US" u="sng">
                <a:solidFill>
                  <a:srgbClr val="000000"/>
                </a:solidFill>
              </a:rPr>
              <a:t>h</a:t>
            </a:r>
            <a:r>
              <a:rPr b="1" sz="3600" i="1" lang="en-US" u="sng">
                <a:solidFill>
                  <a:srgbClr val="000000"/>
                </a:solidFill>
              </a:rPr>
              <a:t>o</a:t>
            </a:r>
            <a:r>
              <a:rPr b="1" sz="3600" i="1" lang="en-US" u="sng">
                <a:solidFill>
                  <a:srgbClr val="000000"/>
                </a:solidFill>
              </a:rPr>
              <a:t>ts </a:t>
            </a:r>
            <a:r>
              <a:rPr altLang="en-US" b="1" sz="3600" i="1" lang="en-IN" u="sng">
                <a:solidFill>
                  <a:srgbClr val="000000"/>
                </a:solidFill>
              </a:rPr>
              <a:t>✨</a:t>
            </a:r>
            <a:endParaRPr b="1" sz="2800" i="1" lang="en-IN" u="sng">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83" name=""/>
          <p:cNvSpPr txBox="1"/>
          <p:nvPr/>
        </p:nvSpPr>
        <p:spPr>
          <a:xfrm>
            <a:off x="1563216" y="0"/>
            <a:ext cx="9065569" cy="1170941"/>
          </a:xfrm>
          <a:prstGeom prst="rect"/>
        </p:spPr>
        <p:txBody>
          <a:bodyPr rtlCol="0" wrap="square">
            <a:spAutoFit/>
          </a:bodyPr>
          <a:p>
            <a:r>
              <a:rPr b="1" sz="7200" lang="en-US">
                <a:solidFill>
                  <a:srgbClr val="000000"/>
                </a:solidFill>
              </a:rPr>
              <a:t>C</a:t>
            </a:r>
            <a:r>
              <a:rPr b="1" sz="7200" lang="en-US">
                <a:solidFill>
                  <a:srgbClr val="000000"/>
                </a:solidFill>
              </a:rPr>
              <a:t>O</a:t>
            </a:r>
            <a:r>
              <a:rPr b="1" sz="7200" lang="en-US">
                <a:solidFill>
                  <a:srgbClr val="000000"/>
                </a:solidFill>
              </a:rPr>
              <a:t>N</a:t>
            </a:r>
            <a:r>
              <a:rPr b="1" sz="7200" lang="en-US">
                <a:solidFill>
                  <a:srgbClr val="000000"/>
                </a:solidFill>
              </a:rPr>
              <a:t>C</a:t>
            </a:r>
            <a:r>
              <a:rPr b="1" sz="7200" lang="en-US">
                <a:solidFill>
                  <a:srgbClr val="000000"/>
                </a:solidFill>
              </a:rPr>
              <a:t>L</a:t>
            </a:r>
            <a:r>
              <a:rPr b="1" sz="7200" lang="en-US">
                <a:solidFill>
                  <a:srgbClr val="000000"/>
                </a:solidFill>
              </a:rPr>
              <a:t>U</a:t>
            </a:r>
            <a:r>
              <a:rPr b="1" sz="7200" lang="en-US">
                <a:solidFill>
                  <a:srgbClr val="000000"/>
                </a:solidFill>
              </a:rPr>
              <a:t>S</a:t>
            </a:r>
            <a:r>
              <a:rPr b="1" sz="7200" lang="en-US">
                <a:solidFill>
                  <a:srgbClr val="000000"/>
                </a:solidFill>
              </a:rPr>
              <a:t>ION</a:t>
            </a:r>
            <a:r>
              <a:rPr b="1" sz="7200" lang="en-US">
                <a:solidFill>
                  <a:srgbClr val="000000"/>
                </a:solidFill>
              </a:rPr>
              <a:t> ✨</a:t>
            </a:r>
            <a:endParaRPr sz="2800" lang="en-IN">
              <a:solidFill>
                <a:srgbClr val="000000"/>
              </a:solidFill>
            </a:endParaRPr>
          </a:p>
        </p:txBody>
      </p:sp>
      <p:sp>
        <p:nvSpPr>
          <p:cNvPr id="1048584" name=""/>
          <p:cNvSpPr txBox="1"/>
          <p:nvPr/>
        </p:nvSpPr>
        <p:spPr>
          <a:xfrm>
            <a:off x="705715" y="822958"/>
            <a:ext cx="10780568" cy="2606040"/>
          </a:xfrm>
          <a:prstGeom prst="rect"/>
        </p:spPr>
        <p:txBody>
          <a:bodyPr rtlCol="0" wrap="square">
            <a:spAutoFit/>
          </a:bodyPr>
          <a:p>
            <a:r>
              <a:rPr b="1" sz="2800" lang="en-IN">
                <a:solidFill>
                  <a:srgbClr val="000000"/>
                </a:solidFill>
              </a:rPr>
              <a:t>
</a:t>
            </a:r>
            <a:r>
              <a:rPr altLang="en-US" b="1" sz="2800" lang="en-IN">
                <a:solidFill>
                  <a:srgbClr val="000000"/>
                </a:solidFill>
              </a:rPr>
              <a:t>⭐</a:t>
            </a:r>
            <a:r>
              <a:rPr b="1" sz="2800" lang="en-IN">
                <a:solidFill>
                  <a:srgbClr val="000000"/>
                </a:solidFill>
              </a:rPr>
              <a:t>This portfolio showcases my creativity, skills, and passion for fashion design, supported by web technologies like HTML, CSS, and JavaScript. It brings together design collections, process, achievements, and projects in a professional way.</a:t>
            </a:r>
            <a:endParaRPr b="1" sz="2800" lang="en-IN">
              <a:solidFill>
                <a:srgbClr val="000000"/>
              </a:solidFill>
            </a:endParaRPr>
          </a:p>
        </p:txBody>
      </p:sp>
      <p:sp>
        <p:nvSpPr>
          <p:cNvPr id="1048585" name=""/>
          <p:cNvSpPr txBox="1"/>
          <p:nvPr/>
        </p:nvSpPr>
        <p:spPr>
          <a:xfrm>
            <a:off x="705714" y="3776980"/>
            <a:ext cx="9646227" cy="2186939"/>
          </a:xfrm>
          <a:prstGeom prst="rect"/>
        </p:spPr>
        <p:txBody>
          <a:bodyPr rtlCol="0" wrap="square">
            <a:spAutoFit/>
          </a:bodyPr>
          <a:p>
            <a:r>
              <a:rPr b="1" sz="2800" lang="en-IN">
                <a:solidFill>
                  <a:srgbClr val="000000"/>
                </a:solidFill>
              </a:rPr>
              <a:t>
</a:t>
            </a:r>
            <a:r>
              <a:rPr altLang="en-US" b="1" sz="2800" lang="en-IN">
                <a:solidFill>
                  <a:srgbClr val="000000"/>
                </a:solidFill>
              </a:rPr>
              <a:t>⭐</a:t>
            </a:r>
            <a:r>
              <a:rPr b="1" sz="2800" lang="en-IN">
                <a:solidFill>
                  <a:srgbClr val="000000"/>
                </a:solidFill>
              </a:rPr>
              <a:t>The project reflects how technology and fashion can collaborate. It not only serves as my personal portfolio but also demonstrates the importance of digital platforms in presenting ideas to the world.</a:t>
            </a:r>
            <a:endParaRPr b="1" sz="2800" lang="en-IN">
              <a:solidFill>
                <a:srgbClr val="000000"/>
              </a:solidFill>
            </a:endParaRPr>
          </a:p>
        </p:txBody>
      </p:sp>
      <p:sp>
        <p:nvSpPr>
          <p:cNvPr id="1048586" name=""/>
          <p:cNvSpPr txBox="1"/>
          <p:nvPr/>
        </p:nvSpPr>
        <p:spPr>
          <a:xfrm>
            <a:off x="303066" y="1170940"/>
            <a:ext cx="6441863" cy="574040"/>
          </a:xfrm>
          <a:prstGeom prst="rect"/>
        </p:spPr>
        <p:txBody>
          <a:bodyPr rtlCol="0" wrap="square">
            <a:spAutoFit/>
          </a:bodyPr>
          <a:p>
            <a:r>
              <a:rPr b="1" sz="3200" i="1" lang="en-US" u="sng">
                <a:solidFill>
                  <a:srgbClr val="000000"/>
                </a:solidFill>
              </a:rPr>
              <a:t>H</a:t>
            </a:r>
            <a:r>
              <a:rPr b="1" sz="3200" i="1" lang="en-US" u="sng">
                <a:solidFill>
                  <a:srgbClr val="000000"/>
                </a:solidFill>
              </a:rPr>
              <a:t>I</a:t>
            </a:r>
            <a:r>
              <a:rPr b="1" sz="3200" i="1" lang="en-US" u="sng">
                <a:solidFill>
                  <a:srgbClr val="000000"/>
                </a:solidFill>
              </a:rPr>
              <a:t>G</a:t>
            </a:r>
            <a:r>
              <a:rPr b="1" sz="3200" i="1" lang="en-US" u="sng">
                <a:solidFill>
                  <a:srgbClr val="000000"/>
                </a:solidFill>
              </a:rPr>
              <a:t>H</a:t>
            </a:r>
            <a:r>
              <a:rPr b="1" sz="3200" i="1" lang="en-US" u="sng">
                <a:solidFill>
                  <a:srgbClr val="000000"/>
                </a:solidFill>
              </a:rPr>
              <a:t>L</a:t>
            </a:r>
            <a:r>
              <a:rPr b="1" sz="3200" i="1" lang="en-US" u="sng">
                <a:solidFill>
                  <a:srgbClr val="000000"/>
                </a:solidFill>
              </a:rPr>
              <a:t>IGHTS </a:t>
            </a:r>
            <a:r>
              <a:rPr b="1" sz="3200" i="1" lang="en-US" u="sng">
                <a:solidFill>
                  <a:srgbClr val="000000"/>
                </a:solidFill>
              </a:rPr>
              <a:t>OF </a:t>
            </a:r>
            <a:r>
              <a:rPr b="1" sz="3200" i="1" lang="en-US" u="sng">
                <a:solidFill>
                  <a:srgbClr val="000000"/>
                </a:solidFill>
              </a:rPr>
              <a:t>T</a:t>
            </a:r>
            <a:r>
              <a:rPr b="1" sz="3200" i="1" lang="en-US" u="sng">
                <a:solidFill>
                  <a:srgbClr val="000000"/>
                </a:solidFill>
              </a:rPr>
              <a:t>H</a:t>
            </a:r>
            <a:r>
              <a:rPr b="1" sz="3200" i="1" lang="en-US" u="sng">
                <a:solidFill>
                  <a:srgbClr val="000000"/>
                </a:solidFill>
              </a:rPr>
              <a:t>E</a:t>
            </a:r>
            <a:r>
              <a:rPr b="1" sz="3200" i="1" lang="en-US" u="sng">
                <a:solidFill>
                  <a:srgbClr val="000000"/>
                </a:solidFill>
              </a:rPr>
              <a:t> </a:t>
            </a:r>
            <a:r>
              <a:rPr b="1" sz="3200" i="1" lang="en-US" u="sng">
                <a:solidFill>
                  <a:srgbClr val="000000"/>
                </a:solidFill>
              </a:rPr>
              <a:t>P</a:t>
            </a:r>
            <a:r>
              <a:rPr b="1" sz="3200" i="1" lang="en-US" u="sng">
                <a:solidFill>
                  <a:srgbClr val="000000"/>
                </a:solidFill>
              </a:rPr>
              <a:t>R</a:t>
            </a:r>
            <a:r>
              <a:rPr b="1" sz="3200" i="1" lang="en-US" u="sng">
                <a:solidFill>
                  <a:srgbClr val="000000"/>
                </a:solidFill>
              </a:rPr>
              <a:t>O</a:t>
            </a:r>
            <a:r>
              <a:rPr b="1" sz="3200" i="1" lang="en-US" u="sng">
                <a:solidFill>
                  <a:srgbClr val="000000"/>
                </a:solidFill>
              </a:rPr>
              <a:t>J</a:t>
            </a:r>
            <a:r>
              <a:rPr b="1" sz="3200" i="1" lang="en-US" u="sng">
                <a:solidFill>
                  <a:srgbClr val="000000"/>
                </a:solidFill>
              </a:rPr>
              <a:t>ECT</a:t>
            </a:r>
            <a:r>
              <a:rPr altLang="en-US" b="1" sz="3200" i="1" lang="en-IN" u="sng">
                <a:solidFill>
                  <a:srgbClr val="000000"/>
                </a:solidFill>
              </a:rPr>
              <a:t>👗</a:t>
            </a:r>
            <a:endParaRPr b="1" sz="2800" i="1" lang="en-IN" u="sng">
              <a:solidFill>
                <a:srgbClr val="000000"/>
              </a:solidFill>
            </a:endParaRPr>
          </a:p>
        </p:txBody>
      </p:sp>
      <p:sp>
        <p:nvSpPr>
          <p:cNvPr id="1048587" name=""/>
          <p:cNvSpPr txBox="1"/>
          <p:nvPr/>
        </p:nvSpPr>
        <p:spPr>
          <a:xfrm>
            <a:off x="303066" y="3649979"/>
            <a:ext cx="6026227" cy="574040"/>
          </a:xfrm>
          <a:prstGeom prst="rect"/>
        </p:spPr>
        <p:txBody>
          <a:bodyPr rtlCol="0" wrap="square">
            <a:spAutoFit/>
          </a:bodyPr>
          <a:p>
            <a:r>
              <a:rPr b="1" sz="3200" i="1" lang="en-US" u="sng">
                <a:solidFill>
                  <a:srgbClr val="000000"/>
                </a:solidFill>
              </a:rPr>
              <a:t>F</a:t>
            </a:r>
            <a:r>
              <a:rPr b="1" sz="3200" i="1" lang="en-US" u="sng">
                <a:solidFill>
                  <a:srgbClr val="000000"/>
                </a:solidFill>
              </a:rPr>
              <a:t>A</a:t>
            </a:r>
            <a:r>
              <a:rPr b="1" sz="3200" i="1" lang="en-US" u="sng">
                <a:solidFill>
                  <a:srgbClr val="000000"/>
                </a:solidFill>
              </a:rPr>
              <a:t>I</a:t>
            </a:r>
            <a:r>
              <a:rPr b="1" sz="3200" i="1" lang="en-US" u="sng">
                <a:solidFill>
                  <a:srgbClr val="000000"/>
                </a:solidFill>
              </a:rPr>
              <a:t>N</a:t>
            </a:r>
            <a:r>
              <a:rPr b="1" sz="3200" i="1" lang="en-US" u="sng">
                <a:solidFill>
                  <a:srgbClr val="000000"/>
                </a:solidFill>
              </a:rPr>
              <a:t>A</a:t>
            </a:r>
            <a:r>
              <a:rPr b="1" sz="3200" i="1" lang="en-US" u="sng">
                <a:solidFill>
                  <a:srgbClr val="000000"/>
                </a:solidFill>
              </a:rPr>
              <a:t>L</a:t>
            </a:r>
            <a:r>
              <a:rPr b="1" sz="3200" i="1" lang="en-US" u="sng">
                <a:solidFill>
                  <a:srgbClr val="000000"/>
                </a:solidFill>
              </a:rPr>
              <a:t> </a:t>
            </a:r>
            <a:r>
              <a:rPr b="1" sz="3200" i="1" lang="en-US" u="sng">
                <a:solidFill>
                  <a:srgbClr val="000000"/>
                </a:solidFill>
              </a:rPr>
              <a:t>S</a:t>
            </a:r>
            <a:r>
              <a:rPr b="1" sz="3200" i="1" lang="en-US" u="sng">
                <a:solidFill>
                  <a:srgbClr val="000000"/>
                </a:solidFill>
              </a:rPr>
              <a:t>U</a:t>
            </a:r>
            <a:r>
              <a:rPr b="1" sz="3200" i="1" lang="en-US" u="sng">
                <a:solidFill>
                  <a:srgbClr val="000000"/>
                </a:solidFill>
              </a:rPr>
              <a:t>M</a:t>
            </a:r>
            <a:r>
              <a:rPr b="1" sz="3200" i="1" lang="en-US" u="sng">
                <a:solidFill>
                  <a:srgbClr val="000000"/>
                </a:solidFill>
              </a:rPr>
              <a:t>M</a:t>
            </a:r>
            <a:r>
              <a:rPr b="1" sz="3200" i="1" lang="en-US" u="sng">
                <a:solidFill>
                  <a:srgbClr val="000000"/>
                </a:solidFill>
              </a:rPr>
              <a:t>A</a:t>
            </a:r>
            <a:r>
              <a:rPr b="1" sz="3200" i="1" lang="en-US" u="sng">
                <a:solidFill>
                  <a:srgbClr val="000000"/>
                </a:solidFill>
              </a:rPr>
              <a:t>RY </a:t>
            </a:r>
            <a:r>
              <a:rPr altLang="en-US" b="1" sz="3200" i="1" lang="en-IN" u="sng">
                <a:solidFill>
                  <a:srgbClr val="000000"/>
                </a:solidFill>
              </a:rPr>
              <a:t>✨</a:t>
            </a:r>
            <a:endParaRPr b="1" sz="2800" i="1" lang="en-IN" u="sng">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79" name=""/>
          <p:cNvSpPr txBox="1"/>
          <p:nvPr/>
        </p:nvSpPr>
        <p:spPr>
          <a:xfrm>
            <a:off x="0" y="520676"/>
            <a:ext cx="12096750" cy="2987040"/>
          </a:xfrm>
          <a:prstGeom prst="rect"/>
        </p:spPr>
        <p:txBody>
          <a:bodyPr rtlCol="0" wrap="square">
            <a:spAutoFit/>
          </a:bodyPr>
          <a:p>
            <a:r>
              <a:rPr b="1" sz="3200" lang="en-IN">
                <a:solidFill>
                  <a:srgbClr val="000000"/>
                </a:solidFill>
              </a:rPr>
              <a:t>
</a:t>
            </a:r>
            <a:r>
              <a:rPr altLang="en-US" b="1" sz="3200" lang="en-IN">
                <a:solidFill>
                  <a:srgbClr val="000000"/>
                </a:solidFill>
              </a:rPr>
              <a:t>⭐</a:t>
            </a:r>
            <a:r>
              <a:rPr b="1" sz="3200" lang="en-IN">
                <a:solidFill>
                  <a:srgbClr val="000000"/>
                </a:solidFill>
              </a:rPr>
              <a:t>By sharing designs digitally</a:t>
            </a:r>
            <a:r>
              <a:rPr b="1" sz="3200" lang="en-US">
                <a:solidFill>
                  <a:srgbClr val="000000"/>
                </a:solidFill>
              </a:rPr>
              <a:t>.</a:t>
            </a:r>
            <a:r>
              <a:rPr altLang="en-US" b="1" sz="3200" lang="en-IN">
                <a:solidFill>
                  <a:srgbClr val="000000"/>
                </a:solidFill>
              </a:rPr>
              <a:t>🧥</a:t>
            </a:r>
            <a:endParaRPr b="1" sz="3600" lang="en-IN">
              <a:solidFill>
                <a:srgbClr val="000000"/>
              </a:solidFill>
            </a:endParaRPr>
          </a:p>
          <a:p>
            <a:r>
              <a:rPr altLang="en-US" b="1" sz="3200" lang="en-IN">
                <a:solidFill>
                  <a:srgbClr val="000000"/>
                </a:solidFill>
              </a:rPr>
              <a:t>⭐</a:t>
            </a:r>
            <a:r>
              <a:rPr b="1" sz="3200" lang="en-IN">
                <a:solidFill>
                  <a:srgbClr val="000000"/>
                </a:solidFill>
              </a:rPr>
              <a:t>it inspires others in the field of fashion</a:t>
            </a:r>
            <a:r>
              <a:rPr b="1" sz="3200" lang="en-US">
                <a:solidFill>
                  <a:srgbClr val="000000"/>
                </a:solidFill>
              </a:rPr>
              <a:t>.</a:t>
            </a:r>
            <a:r>
              <a:rPr altLang="en-US" b="1" sz="3200" lang="en-IN">
                <a:solidFill>
                  <a:srgbClr val="000000"/>
                </a:solidFill>
              </a:rPr>
              <a:t>👤</a:t>
            </a:r>
            <a:endParaRPr b="1" sz="3600" lang="en-IN">
              <a:solidFill>
                <a:srgbClr val="000000"/>
              </a:solidFill>
            </a:endParaRPr>
          </a:p>
          <a:p>
            <a:r>
              <a:rPr altLang="en-US" b="1" sz="3200" lang="en-IN">
                <a:solidFill>
                  <a:srgbClr val="000000"/>
                </a:solidFill>
              </a:rPr>
              <a:t>⭐</a:t>
            </a:r>
            <a:r>
              <a:rPr b="1" sz="3200" lang="en-IN">
                <a:solidFill>
                  <a:srgbClr val="000000"/>
                </a:solidFill>
              </a:rPr>
              <a:t> encourages sustainable creativity</a:t>
            </a:r>
            <a:r>
              <a:rPr b="1" sz="3200" lang="en-US">
                <a:solidFill>
                  <a:srgbClr val="000000"/>
                </a:solidFill>
              </a:rPr>
              <a:t>.</a:t>
            </a:r>
            <a:r>
              <a:rPr altLang="en-US" b="1" sz="3200" lang="en-IN">
                <a:solidFill>
                  <a:srgbClr val="000000"/>
                </a:solidFill>
              </a:rPr>
              <a:t>❄️</a:t>
            </a:r>
            <a:r>
              <a:rPr altLang="en-US" b="1" sz="3200" lang="en-IN">
                <a:solidFill>
                  <a:srgbClr val="000000"/>
                </a:solidFill>
              </a:rPr>
              <a:t>🌸</a:t>
            </a:r>
            <a:endParaRPr b="1" sz="3600" lang="en-IN">
              <a:solidFill>
                <a:srgbClr val="000000"/>
              </a:solidFill>
            </a:endParaRPr>
          </a:p>
          <a:p>
            <a:r>
              <a:rPr altLang="en-US" b="1" sz="3200" lang="en-IN">
                <a:solidFill>
                  <a:srgbClr val="000000"/>
                </a:solidFill>
              </a:rPr>
              <a:t>⭐</a:t>
            </a:r>
            <a:r>
              <a:rPr b="1" sz="3200" lang="en-IN">
                <a:solidFill>
                  <a:srgbClr val="000000"/>
                </a:solidFill>
              </a:rPr>
              <a:t>motivates students to explore the combination of technology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a</a:t>
            </a:r>
            <a:r>
              <a:rPr b="1" sz="3200" lang="en-US">
                <a:solidFill>
                  <a:srgbClr val="000000"/>
                </a:solidFill>
              </a:rPr>
              <a:t>n</a:t>
            </a:r>
            <a:r>
              <a:rPr b="1" sz="3200" lang="en-US">
                <a:solidFill>
                  <a:srgbClr val="000000"/>
                </a:solidFill>
              </a:rPr>
              <a:t>d</a:t>
            </a:r>
            <a:r>
              <a:rPr b="1" sz="3200" lang="en-US">
                <a:solidFill>
                  <a:srgbClr val="000000"/>
                </a:solidFill>
              </a:rPr>
              <a:t> </a:t>
            </a:r>
            <a:r>
              <a:rPr b="1" sz="3200" lang="en-IN">
                <a:solidFill>
                  <a:srgbClr val="000000"/>
                </a:solidFill>
              </a:rPr>
              <a:t>art for a better future.</a:t>
            </a:r>
            <a:r>
              <a:rPr altLang="en-US" b="1" sz="3200" lang="en-IN">
                <a:solidFill>
                  <a:srgbClr val="000000"/>
                </a:solidFill>
              </a:rPr>
              <a:t>🧚</a:t>
            </a:r>
            <a:r>
              <a:rPr altLang="en-US" b="1" sz="3200" lang="en-IN">
                <a:solidFill>
                  <a:srgbClr val="000000"/>
                </a:solidFill>
              </a:rPr>
              <a:t>🧚</a:t>
            </a:r>
            <a:endParaRPr b="1" sz="2800" lang="en-IN">
              <a:solidFill>
                <a:srgbClr val="000000"/>
              </a:solidFill>
            </a:endParaRPr>
          </a:p>
        </p:txBody>
      </p:sp>
      <p:sp>
        <p:nvSpPr>
          <p:cNvPr id="1048580" name=""/>
          <p:cNvSpPr txBox="1"/>
          <p:nvPr/>
        </p:nvSpPr>
        <p:spPr>
          <a:xfrm>
            <a:off x="0" y="3429000"/>
            <a:ext cx="11031681" cy="2504440"/>
          </a:xfrm>
          <a:prstGeom prst="rect"/>
        </p:spPr>
        <p:txBody>
          <a:bodyPr rtlCol="0" wrap="square">
            <a:spAutoFit/>
          </a:bodyPr>
          <a:p>
            <a:r>
              <a:rPr altLang="en-US" b="1" sz="3200" lang="en-IN">
                <a:solidFill>
                  <a:srgbClr val="000000"/>
                </a:solidFill>
              </a:rPr>
              <a:t>⭐</a:t>
            </a:r>
            <a:r>
              <a:rPr b="1" sz="3200" lang="en-US">
                <a:solidFill>
                  <a:srgbClr val="000000"/>
                </a:solidFill>
              </a:rPr>
              <a:t>P</a:t>
            </a:r>
            <a:r>
              <a:rPr b="1" sz="3200" lang="en-US">
                <a:solidFill>
                  <a:srgbClr val="000000"/>
                </a:solidFill>
              </a:rPr>
              <a:t>r</a:t>
            </a:r>
            <a:r>
              <a:rPr b="1" sz="3200" lang="en-US">
                <a:solidFill>
                  <a:srgbClr val="000000"/>
                </a:solidFill>
              </a:rPr>
              <a:t>e</a:t>
            </a:r>
            <a:r>
              <a:rPr b="1" sz="3200" lang="en-US">
                <a:solidFill>
                  <a:srgbClr val="000000"/>
                </a:solidFill>
              </a:rPr>
              <a:t>s</a:t>
            </a:r>
            <a:r>
              <a:rPr b="1" sz="3200" lang="en-IN">
                <a:solidFill>
                  <a:srgbClr val="000000"/>
                </a:solidFill>
              </a:rPr>
              <a:t>erves culture and tradition 👘</a:t>
            </a:r>
            <a:endParaRPr b="1" sz="3600" lang="en-IN">
              <a:solidFill>
                <a:srgbClr val="000000"/>
              </a:solidFill>
            </a:endParaRPr>
          </a:p>
          <a:p>
            <a:r>
              <a:rPr altLang="en-US" b="1" sz="3200" lang="en-IN">
                <a:solidFill>
                  <a:srgbClr val="000000"/>
                </a:solidFill>
              </a:rPr>
              <a:t>⭐</a:t>
            </a:r>
            <a:r>
              <a:rPr altLang="en-US" b="1" sz="3200" lang="en-US">
                <a:solidFill>
                  <a:srgbClr val="000000"/>
                </a:solidFill>
              </a:rPr>
              <a:t>C</a:t>
            </a:r>
            <a:r>
              <a:rPr altLang="en-US" b="1" sz="3200" lang="en-US">
                <a:solidFill>
                  <a:srgbClr val="000000"/>
                </a:solidFill>
              </a:rPr>
              <a:t>r</a:t>
            </a:r>
            <a:r>
              <a:rPr altLang="en-US" b="1" sz="3200" lang="en-US">
                <a:solidFill>
                  <a:srgbClr val="000000"/>
                </a:solidFill>
              </a:rPr>
              <a:t>e</a:t>
            </a:r>
            <a:r>
              <a:rPr b="1" sz="3200" lang="en-IN">
                <a:solidFill>
                  <a:srgbClr val="000000"/>
                </a:solidFill>
              </a:rPr>
              <a:t>ates job opportunities 👩‍🎨👗</a:t>
            </a:r>
            <a:endParaRPr b="1" sz="3600" lang="en-IN">
              <a:solidFill>
                <a:srgbClr val="000000"/>
              </a:solidFill>
            </a:endParaRPr>
          </a:p>
          <a:p>
            <a:r>
              <a:rPr altLang="en-US" b="1" sz="3200" lang="en-IN">
                <a:solidFill>
                  <a:srgbClr val="000000"/>
                </a:solidFill>
              </a:rPr>
              <a:t>⭐</a:t>
            </a:r>
            <a:r>
              <a:rPr altLang="en-US" b="1" sz="3200" lang="en-US">
                <a:solidFill>
                  <a:srgbClr val="000000"/>
                </a:solidFill>
              </a:rPr>
              <a:t>S</a:t>
            </a:r>
            <a:r>
              <a:rPr altLang="en-US" b="1" sz="3200" lang="en-US">
                <a:solidFill>
                  <a:srgbClr val="000000"/>
                </a:solidFill>
              </a:rPr>
              <a:t>u</a:t>
            </a:r>
            <a:r>
              <a:rPr altLang="en-US" b="1" sz="3200" lang="en-US">
                <a:solidFill>
                  <a:srgbClr val="000000"/>
                </a:solidFill>
              </a:rPr>
              <a:t>p</a:t>
            </a:r>
            <a:r>
              <a:rPr altLang="en-US" b="1" sz="3200" lang="en-US">
                <a:solidFill>
                  <a:srgbClr val="000000"/>
                </a:solidFill>
              </a:rPr>
              <a:t>p</a:t>
            </a:r>
            <a:r>
              <a:rPr b="1" sz="3200" lang="en-IN">
                <a:solidFill>
                  <a:srgbClr val="000000"/>
                </a:solidFill>
              </a:rPr>
              <a:t>orts economy and local businesses 💰</a:t>
            </a:r>
            <a:endParaRPr b="1" sz="3600" lang="en-IN">
              <a:solidFill>
                <a:srgbClr val="000000"/>
              </a:solidFill>
            </a:endParaRPr>
          </a:p>
          <a:p>
            <a:r>
              <a:rPr altLang="en-US" b="1" sz="3200" lang="en-IN">
                <a:solidFill>
                  <a:srgbClr val="000000"/>
                </a:solidFill>
              </a:rPr>
              <a:t>⭐</a:t>
            </a:r>
            <a:r>
              <a:rPr altLang="en-US" b="1" sz="3200" lang="en-US">
                <a:solidFill>
                  <a:srgbClr val="000000"/>
                </a:solidFill>
              </a:rPr>
              <a:t>P</a:t>
            </a:r>
            <a:r>
              <a:rPr altLang="en-US" b="1" sz="3200" lang="en-US">
                <a:solidFill>
                  <a:srgbClr val="000000"/>
                </a:solidFill>
              </a:rPr>
              <a:t>r</a:t>
            </a:r>
            <a:r>
              <a:rPr altLang="en-US" b="1" sz="3200" lang="en-US">
                <a:solidFill>
                  <a:srgbClr val="000000"/>
                </a:solidFill>
              </a:rPr>
              <a:t>o</a:t>
            </a:r>
            <a:r>
              <a:rPr b="1" sz="3200" lang="en-IN">
                <a:solidFill>
                  <a:srgbClr val="000000"/>
                </a:solidFill>
              </a:rPr>
              <a:t>motes eco-friendly and sustainable fashion 🌿</a:t>
            </a:r>
            <a:endParaRPr b="1" sz="3600" lang="en-IN">
              <a:solidFill>
                <a:srgbClr val="000000"/>
              </a:solidFill>
            </a:endParaRPr>
          </a:p>
          <a:p>
            <a:r>
              <a:rPr altLang="en-US" b="1" sz="3200" lang="en-IN">
                <a:solidFill>
                  <a:srgbClr val="000000"/>
                </a:solidFill>
              </a:rPr>
              <a:t>⭐</a:t>
            </a:r>
            <a:r>
              <a:rPr altLang="en-US" b="1" sz="3200" lang="en-US">
                <a:solidFill>
                  <a:srgbClr val="000000"/>
                </a:solidFill>
              </a:rPr>
              <a:t>I</a:t>
            </a:r>
            <a:r>
              <a:rPr altLang="en-US" b="1" sz="3200" lang="en-US">
                <a:solidFill>
                  <a:srgbClr val="000000"/>
                </a:solidFill>
              </a:rPr>
              <a:t>n</a:t>
            </a:r>
            <a:r>
              <a:rPr altLang="en-US" b="1" sz="3200" lang="en-US">
                <a:solidFill>
                  <a:srgbClr val="000000"/>
                </a:solidFill>
              </a:rPr>
              <a:t>s</a:t>
            </a:r>
            <a:r>
              <a:rPr altLang="en-US" b="1" sz="3200" lang="en-US">
                <a:solidFill>
                  <a:srgbClr val="000000"/>
                </a:solidFill>
              </a:rPr>
              <a:t>p</a:t>
            </a:r>
            <a:r>
              <a:rPr altLang="en-US" b="1" sz="3200" lang="en-US">
                <a:solidFill>
                  <a:srgbClr val="000000"/>
                </a:solidFill>
              </a:rPr>
              <a:t>i</a:t>
            </a:r>
            <a:r>
              <a:rPr b="1" sz="3200" lang="en-IN">
                <a:solidFill>
                  <a:srgbClr val="000000"/>
                </a:solidFill>
              </a:rPr>
              <a:t>res creativity and confidence ✨</a:t>
            </a:r>
            <a:endParaRPr b="1" sz="2800" lang="en-IN">
              <a:solidFill>
                <a:srgbClr val="000000"/>
              </a:solidFill>
            </a:endParaRPr>
          </a:p>
        </p:txBody>
      </p:sp>
      <p:sp>
        <p:nvSpPr>
          <p:cNvPr id="1048581" name=""/>
          <p:cNvSpPr txBox="1"/>
          <p:nvPr/>
        </p:nvSpPr>
        <p:spPr>
          <a:xfrm>
            <a:off x="0" y="208255"/>
            <a:ext cx="7065317" cy="624840"/>
          </a:xfrm>
          <a:prstGeom prst="rect"/>
        </p:spPr>
        <p:txBody>
          <a:bodyPr rtlCol="0" wrap="square">
            <a:spAutoFit/>
          </a:bodyPr>
          <a:p>
            <a:r>
              <a:rPr b="1" sz="3600" i="0" lang="en-US" u="sng">
                <a:solidFill>
                  <a:srgbClr val="000000"/>
                </a:solidFill>
              </a:rPr>
              <a:t>B</a:t>
            </a:r>
            <a:r>
              <a:rPr b="1" sz="3600" i="0" lang="en-US" u="sng">
                <a:solidFill>
                  <a:srgbClr val="000000"/>
                </a:solidFill>
              </a:rPr>
              <a:t>E</a:t>
            </a:r>
            <a:r>
              <a:rPr b="1" sz="3600" i="0" lang="en-US" u="sng">
                <a:solidFill>
                  <a:srgbClr val="000000"/>
                </a:solidFill>
              </a:rPr>
              <a:t>N</a:t>
            </a:r>
            <a:r>
              <a:rPr b="1" sz="3600" i="0" lang="en-US" u="sng">
                <a:solidFill>
                  <a:srgbClr val="000000"/>
                </a:solidFill>
              </a:rPr>
              <a:t>E</a:t>
            </a:r>
            <a:r>
              <a:rPr b="1" sz="3600" i="0" lang="en-US" u="sng">
                <a:solidFill>
                  <a:srgbClr val="000000"/>
                </a:solidFill>
              </a:rPr>
              <a:t>F</a:t>
            </a:r>
            <a:r>
              <a:rPr b="1" sz="3600" i="0" lang="en-US" u="sng">
                <a:solidFill>
                  <a:srgbClr val="000000"/>
                </a:solidFill>
              </a:rPr>
              <a:t>I</a:t>
            </a:r>
            <a:r>
              <a:rPr b="1" sz="3600" i="0" lang="en-US" u="sng">
                <a:solidFill>
                  <a:srgbClr val="000000"/>
                </a:solidFill>
              </a:rPr>
              <a:t>T</a:t>
            </a:r>
            <a:r>
              <a:rPr b="1" sz="3600" i="0" lang="en-US" u="sng">
                <a:solidFill>
                  <a:srgbClr val="000000"/>
                </a:solidFill>
              </a:rPr>
              <a:t>S</a:t>
            </a:r>
            <a:r>
              <a:rPr b="1" sz="3600" i="0" lang="en-US" u="sng">
                <a:solidFill>
                  <a:srgbClr val="000000"/>
                </a:solidFill>
              </a:rPr>
              <a:t> </a:t>
            </a:r>
            <a:r>
              <a:rPr b="1" sz="3600" i="0" lang="en-US" u="sng">
                <a:solidFill>
                  <a:srgbClr val="000000"/>
                </a:solidFill>
              </a:rPr>
              <a:t>O</a:t>
            </a:r>
            <a:r>
              <a:rPr b="1" sz="3600" i="0" lang="en-US" u="sng">
                <a:solidFill>
                  <a:srgbClr val="000000"/>
                </a:solidFill>
              </a:rPr>
              <a:t>F</a:t>
            </a:r>
            <a:r>
              <a:rPr b="1" sz="3600" i="0" lang="en-US" u="sng">
                <a:solidFill>
                  <a:srgbClr val="000000"/>
                </a:solidFill>
              </a:rPr>
              <a:t> </a:t>
            </a:r>
            <a:r>
              <a:rPr b="1" sz="3600" i="0" lang="en-US" u="sng">
                <a:solidFill>
                  <a:srgbClr val="000000"/>
                </a:solidFill>
              </a:rPr>
              <a:t>S</a:t>
            </a:r>
            <a:r>
              <a:rPr b="1" sz="3600" i="0" lang="en-US" u="sng">
                <a:solidFill>
                  <a:srgbClr val="000000"/>
                </a:solidFill>
              </a:rPr>
              <a:t>C</a:t>
            </a:r>
            <a:r>
              <a:rPr b="1" sz="3600" i="0" lang="en-US" u="sng">
                <a:solidFill>
                  <a:srgbClr val="000000"/>
                </a:solidFill>
              </a:rPr>
              <a:t>O</a:t>
            </a:r>
            <a:r>
              <a:rPr b="1" sz="3600" i="0" lang="en-US" u="sng">
                <a:solidFill>
                  <a:srgbClr val="000000"/>
                </a:solidFill>
              </a:rPr>
              <a:t>C</a:t>
            </a:r>
            <a:r>
              <a:rPr b="1" sz="3600" i="0" lang="en-US" u="sng">
                <a:solidFill>
                  <a:srgbClr val="000000"/>
                </a:solidFill>
              </a:rPr>
              <a:t>I</a:t>
            </a:r>
            <a:r>
              <a:rPr b="1" sz="3600" i="0" lang="en-US" u="sng">
                <a:solidFill>
                  <a:srgbClr val="000000"/>
                </a:solidFill>
              </a:rPr>
              <a:t>T</a:t>
            </a:r>
            <a:r>
              <a:rPr b="1" sz="3600" i="0" lang="en-US" u="sng">
                <a:solidFill>
                  <a:srgbClr val="000000"/>
                </a:solidFill>
              </a:rPr>
              <a:t>Y</a:t>
            </a:r>
            <a:r>
              <a:rPr altLang="en-US" b="1" sz="3600" i="0" lang="en-IN" u="sng">
                <a:solidFill>
                  <a:srgbClr val="000000"/>
                </a:solidFill>
              </a:rPr>
              <a:t>🌏</a:t>
            </a:r>
            <a:endParaRPr b="1" sz="2800" i="0" lang="en-IN" u="sng">
              <a:solidFill>
                <a:srgbClr val="000000"/>
              </a:solidFill>
            </a:endParaRPr>
          </a:p>
        </p:txBody>
      </p:sp>
      <p:sp>
        <p:nvSpPr>
          <p:cNvPr id="1048582" name=""/>
          <p:cNvSpPr txBox="1"/>
          <p:nvPr/>
        </p:nvSpPr>
        <p:spPr>
          <a:xfrm>
            <a:off x="578159" y="5933440"/>
            <a:ext cx="11613840" cy="993140"/>
          </a:xfrm>
          <a:prstGeom prst="rect"/>
        </p:spPr>
        <p:txBody>
          <a:bodyPr rtlCol="0" wrap="square">
            <a:spAutoFit/>
          </a:bodyPr>
          <a:lstStyle>
            <a:lvl1pPr algn="l" eaLnBrk="1" fontAlgn="base" hangingPunct="1" indent="0" latinLnBrk="0" marL="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1pPr>
            <a:lvl2pPr algn="l" eaLnBrk="1" fontAlgn="base" hangingPunct="1" indent="0" latinLnBrk="0" marL="45720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2pPr>
            <a:lvl3pPr algn="l" eaLnBrk="1" fontAlgn="base" hangingPunct="1" indent="0" latinLnBrk="0" marL="91440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3pPr>
            <a:lvl4pPr algn="l" eaLnBrk="1" fontAlgn="base" hangingPunct="1" indent="0" latinLnBrk="0" marL="137160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4pPr>
            <a:lvl5pPr algn="l" eaLnBrk="1" fontAlgn="base" hangingPunct="1" indent="0" latinLnBrk="0" marL="1828800" rtl="0">
              <a:lnSpc>
                <a:spcPct val="100000"/>
              </a:lnSpc>
              <a:spcBef>
                <a:spcPct val="0"/>
              </a:spcBef>
              <a:spcAft>
                <a:spcPct val="0"/>
              </a:spcAft>
              <a:buFontTx/>
              <a:buNone/>
              <a:defRPr baseline="0" b="0" sz="1800" i="0" u="none">
                <a:solidFill>
                  <a:srgbClr val="000000"/>
                </a:solidFill>
                <a:latin typeface="Calibri" pitchFamily="34" charset="0"/>
                <a:ea typeface="宋体" pitchFamily="2" charset="-122"/>
              </a:defRPr>
            </a:lvl5pPr>
          </a:lstStyle>
          <a:p>
            <a:r>
              <a:rPr sz="6000" i="1" lang="en-US" u="none">
                <a:solidFill>
                  <a:srgbClr val="000080"/>
                </a:solidFill>
                <a:effectLst>
                  <a:outerShdw algn="br" blurRad="38100" dir="2700000" dist="38100" rotWithShape="0">
                    <a:srgbClr val="000000"/>
                  </a:outerShdw>
                </a:effectLst>
                <a:latin typeface="Arial"/>
              </a:rPr>
              <a:t>"</a:t>
            </a:r>
            <a:r>
              <a:rPr sz="6000" i="1" lang="en-US" u="none">
                <a:solidFill>
                  <a:srgbClr val="000080"/>
                </a:solidFill>
                <a:effectLst>
                  <a:outerShdw algn="br" blurRad="38100" dir="2700000" dist="38100" rotWithShape="0">
                    <a:srgbClr val="000000"/>
                  </a:outerShdw>
                </a:effectLst>
                <a:latin typeface="Arial"/>
              </a:rPr>
              <a:t>F</a:t>
            </a:r>
            <a:r>
              <a:rPr sz="6000" i="1" lang="en-US" u="none">
                <a:solidFill>
                  <a:srgbClr val="000080"/>
                </a:solidFill>
                <a:effectLst>
                  <a:outerShdw algn="br" blurRad="38100" dir="2700000" dist="38100" rotWithShape="0">
                    <a:srgbClr val="000000"/>
                  </a:outerShdw>
                </a:effectLst>
                <a:latin typeface="Arial"/>
              </a:rPr>
              <a:t>A</a:t>
            </a:r>
            <a:r>
              <a:rPr sz="6000" i="1" lang="en-US" u="none">
                <a:solidFill>
                  <a:srgbClr val="000080"/>
                </a:solidFill>
                <a:effectLst>
                  <a:outerShdw algn="br" blurRad="38100" dir="2700000" dist="38100" rotWithShape="0">
                    <a:srgbClr val="000000"/>
                  </a:outerShdw>
                </a:effectLst>
                <a:latin typeface="Arial"/>
              </a:rPr>
              <a:t>S</a:t>
            </a:r>
            <a:r>
              <a:rPr sz="6000" i="1" lang="en-US" u="none">
                <a:solidFill>
                  <a:srgbClr val="000080"/>
                </a:solidFill>
                <a:effectLst>
                  <a:outerShdw algn="br" blurRad="38100" dir="2700000" dist="38100" rotWithShape="0">
                    <a:srgbClr val="000000"/>
                  </a:outerShdw>
                </a:effectLst>
                <a:latin typeface="Arial"/>
              </a:rPr>
              <a:t>H</a:t>
            </a:r>
            <a:r>
              <a:rPr sz="6000" i="1" lang="en-US" u="none">
                <a:solidFill>
                  <a:srgbClr val="000080"/>
                </a:solidFill>
                <a:effectLst>
                  <a:outerShdw algn="br" blurRad="38100" dir="2700000" dist="38100" rotWithShape="0">
                    <a:srgbClr val="000000"/>
                  </a:outerShdw>
                </a:effectLst>
                <a:latin typeface="Arial"/>
              </a:rPr>
              <a:t>I</a:t>
            </a:r>
            <a:r>
              <a:rPr sz="6000" i="1" lang="en-US" u="none">
                <a:solidFill>
                  <a:srgbClr val="000080"/>
                </a:solidFill>
                <a:effectLst>
                  <a:outerShdw algn="br" blurRad="38100" dir="2700000" dist="38100" rotWithShape="0">
                    <a:srgbClr val="000000"/>
                  </a:outerShdw>
                </a:effectLst>
                <a:latin typeface="Arial"/>
              </a:rPr>
              <a:t>O</a:t>
            </a:r>
            <a:r>
              <a:rPr sz="6000" i="1" lang="en-US" u="none">
                <a:solidFill>
                  <a:srgbClr val="000080"/>
                </a:solidFill>
                <a:effectLst>
                  <a:outerShdw algn="br" blurRad="38100" dir="2700000" dist="38100" rotWithShape="0">
                    <a:srgbClr val="000000"/>
                  </a:outerShdw>
                </a:effectLst>
                <a:latin typeface="Arial"/>
              </a:rPr>
              <a:t>N </a:t>
            </a:r>
            <a:r>
              <a:rPr sz="6000" i="1" lang="en-US" u="none">
                <a:solidFill>
                  <a:srgbClr val="000080"/>
                </a:solidFill>
                <a:effectLst>
                  <a:outerShdw algn="br" blurRad="38100" dir="2700000" dist="38100" rotWithShape="0">
                    <a:srgbClr val="000000"/>
                  </a:outerShdw>
                </a:effectLst>
                <a:latin typeface="Arial"/>
              </a:rPr>
              <a:t>I</a:t>
            </a:r>
            <a:r>
              <a:rPr sz="6000" i="1" lang="en-US" u="none">
                <a:solidFill>
                  <a:srgbClr val="000080"/>
                </a:solidFill>
                <a:effectLst>
                  <a:outerShdw algn="br" blurRad="38100" dir="2700000" dist="38100" rotWithShape="0">
                    <a:srgbClr val="000000"/>
                  </a:outerShdw>
                </a:effectLst>
                <a:latin typeface="Arial"/>
              </a:rPr>
              <a:t>S</a:t>
            </a:r>
            <a:r>
              <a:rPr sz="6000" i="1" lang="en-US" u="none">
                <a:solidFill>
                  <a:srgbClr val="000080"/>
                </a:solidFill>
                <a:effectLst>
                  <a:outerShdw algn="br" blurRad="38100" dir="2700000" dist="38100" rotWithShape="0">
                    <a:srgbClr val="000000"/>
                  </a:outerShdw>
                </a:effectLst>
                <a:latin typeface="Arial"/>
              </a:rPr>
              <a:t> </a:t>
            </a:r>
            <a:r>
              <a:rPr sz="6000" i="1" lang="en-US" u="none">
                <a:solidFill>
                  <a:srgbClr val="000080"/>
                </a:solidFill>
                <a:effectLst>
                  <a:outerShdw algn="br" blurRad="38100" dir="2700000" dist="38100" rotWithShape="0">
                    <a:srgbClr val="000000"/>
                  </a:outerShdw>
                </a:effectLst>
                <a:latin typeface="Arial"/>
              </a:rPr>
              <a:t>M</a:t>
            </a:r>
            <a:r>
              <a:rPr sz="6000" i="1" lang="en-US" u="none">
                <a:solidFill>
                  <a:srgbClr val="000080"/>
                </a:solidFill>
                <a:effectLst>
                  <a:outerShdw algn="br" blurRad="38100" dir="2700000" dist="38100" rotWithShape="0">
                    <a:srgbClr val="000000"/>
                  </a:outerShdw>
                </a:effectLst>
                <a:latin typeface="Arial"/>
              </a:rPr>
              <a:t>Y</a:t>
            </a:r>
            <a:r>
              <a:rPr sz="6000" i="1" lang="en-US" u="none">
                <a:solidFill>
                  <a:srgbClr val="000080"/>
                </a:solidFill>
                <a:effectLst>
                  <a:outerShdw algn="br" blurRad="38100" dir="2700000" dist="38100" rotWithShape="0">
                    <a:srgbClr val="000000"/>
                  </a:outerShdw>
                </a:effectLst>
                <a:latin typeface="Arial"/>
              </a:rPr>
              <a:t> </a:t>
            </a:r>
            <a:r>
              <a:rPr sz="6000" i="1" lang="en-US" u="none">
                <a:solidFill>
                  <a:srgbClr val="000080"/>
                </a:solidFill>
                <a:effectLst>
                  <a:outerShdw algn="br" blurRad="38100" dir="2700000" dist="38100" rotWithShape="0">
                    <a:srgbClr val="000000"/>
                  </a:outerShdw>
                </a:effectLst>
                <a:latin typeface="Arial"/>
              </a:rPr>
              <a:t>P</a:t>
            </a:r>
            <a:r>
              <a:rPr sz="6000" i="1" lang="en-US" u="none">
                <a:solidFill>
                  <a:srgbClr val="000080"/>
                </a:solidFill>
                <a:effectLst>
                  <a:outerShdw algn="br" blurRad="38100" dir="2700000" dist="38100" rotWithShape="0">
                    <a:srgbClr val="000000"/>
                  </a:outerShdw>
                </a:effectLst>
                <a:latin typeface="Arial"/>
              </a:rPr>
              <a:t>A</a:t>
            </a:r>
            <a:r>
              <a:rPr sz="6000" i="1" lang="en-US" u="none">
                <a:solidFill>
                  <a:srgbClr val="000080"/>
                </a:solidFill>
                <a:effectLst>
                  <a:outerShdw algn="br" blurRad="38100" dir="2700000" dist="38100" rotWithShape="0">
                    <a:srgbClr val="000000"/>
                  </a:outerShdw>
                </a:effectLst>
                <a:latin typeface="Arial"/>
              </a:rPr>
              <a:t>S</a:t>
            </a:r>
            <a:r>
              <a:rPr sz="6000" i="1" lang="en-US" u="none">
                <a:solidFill>
                  <a:srgbClr val="000080"/>
                </a:solidFill>
                <a:effectLst>
                  <a:outerShdw algn="br" blurRad="38100" dir="2700000" dist="38100" rotWithShape="0">
                    <a:srgbClr val="000000"/>
                  </a:outerShdw>
                </a:effectLst>
                <a:latin typeface="Arial"/>
              </a:rPr>
              <a:t>S</a:t>
            </a:r>
            <a:r>
              <a:rPr sz="6000" i="1" lang="en-US" u="none">
                <a:solidFill>
                  <a:srgbClr val="000080"/>
                </a:solidFill>
                <a:effectLst>
                  <a:outerShdw algn="br" blurRad="38100" dir="2700000" dist="38100" rotWithShape="0">
                    <a:srgbClr val="000000"/>
                  </a:outerShdw>
                </a:effectLst>
                <a:latin typeface="Arial"/>
              </a:rPr>
              <a:t>I</a:t>
            </a:r>
            <a:r>
              <a:rPr sz="6000" i="1" lang="en-US" u="none">
                <a:solidFill>
                  <a:srgbClr val="000080"/>
                </a:solidFill>
                <a:effectLst>
                  <a:outerShdw algn="br" blurRad="38100" dir="2700000" dist="38100" rotWithShape="0">
                    <a:srgbClr val="000000"/>
                  </a:outerShdw>
                </a:effectLst>
                <a:latin typeface="Arial"/>
              </a:rPr>
              <a:t>ON</a:t>
            </a:r>
            <a:r>
              <a:rPr sz="6000" i="1" lang="en-US" u="none">
                <a:solidFill>
                  <a:srgbClr val="000080"/>
                </a:solidFill>
                <a:effectLst>
                  <a:outerShdw algn="br" blurRad="38100" dir="2700000" dist="38100" rotWithShape="0">
                    <a:srgbClr val="000000"/>
                  </a:outerShdw>
                </a:effectLst>
                <a:latin typeface="Arial"/>
              </a:rPr>
              <a:t>"</a:t>
            </a:r>
            <a:endParaRPr sz="2800" i="1" lang="en-IN" u="none">
              <a:solidFill>
                <a:srgbClr val="000080"/>
              </a:solidFill>
              <a:effectLst>
                <a:outerShdw algn="br" blurRad="38100" dir="2700000" dist="38100" rotWithShape="0">
                  <a:srgbClr val="000000"/>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77" name=""/>
          <p:cNvSpPr txBox="1"/>
          <p:nvPr/>
        </p:nvSpPr>
        <p:spPr>
          <a:xfrm>
            <a:off x="2380661" y="0"/>
            <a:ext cx="6459182" cy="1069340"/>
          </a:xfrm>
          <a:prstGeom prst="rect"/>
        </p:spPr>
        <p:txBody>
          <a:bodyPr rtlCol="0" wrap="square">
            <a:spAutoFit/>
          </a:bodyPr>
          <a:p>
            <a:r>
              <a:rPr b="1" sz="6600" lang="en-US">
                <a:solidFill>
                  <a:srgbClr val="000000"/>
                </a:solidFill>
              </a:rPr>
              <a:t>G</a:t>
            </a:r>
            <a:r>
              <a:rPr b="1" sz="6600" lang="en-US">
                <a:solidFill>
                  <a:srgbClr val="000000"/>
                </a:solidFill>
              </a:rPr>
              <a:t>I</a:t>
            </a:r>
            <a:r>
              <a:rPr b="1" sz="6600" lang="en-US">
                <a:solidFill>
                  <a:srgbClr val="000000"/>
                </a:solidFill>
              </a:rPr>
              <a:t>T</a:t>
            </a:r>
            <a:r>
              <a:rPr b="1" sz="6600" lang="en-US">
                <a:solidFill>
                  <a:srgbClr val="000000"/>
                </a:solidFill>
              </a:rPr>
              <a:t>H</a:t>
            </a:r>
            <a:r>
              <a:rPr b="1" sz="6600" lang="en-US">
                <a:solidFill>
                  <a:srgbClr val="000000"/>
                </a:solidFill>
              </a:rPr>
              <a:t>U</a:t>
            </a:r>
            <a:r>
              <a:rPr b="1" sz="6600" lang="en-US">
                <a:solidFill>
                  <a:srgbClr val="000000"/>
                </a:solidFill>
              </a:rPr>
              <a:t>B</a:t>
            </a:r>
            <a:r>
              <a:rPr b="1" sz="6600" lang="en-US">
                <a:solidFill>
                  <a:srgbClr val="000000"/>
                </a:solidFill>
              </a:rPr>
              <a:t> </a:t>
            </a:r>
            <a:r>
              <a:rPr b="1" sz="6600" lang="en-US">
                <a:solidFill>
                  <a:srgbClr val="000000"/>
                </a:solidFill>
              </a:rPr>
              <a:t>L</a:t>
            </a:r>
            <a:r>
              <a:rPr b="1" sz="6600" lang="en-US">
                <a:solidFill>
                  <a:srgbClr val="000000"/>
                </a:solidFill>
              </a:rPr>
              <a:t>I</a:t>
            </a:r>
            <a:r>
              <a:rPr b="1" sz="6600" lang="en-US">
                <a:solidFill>
                  <a:srgbClr val="000000"/>
                </a:solidFill>
              </a:rPr>
              <a:t>N</a:t>
            </a:r>
            <a:r>
              <a:rPr b="1" sz="6600" lang="en-US">
                <a:solidFill>
                  <a:srgbClr val="000000"/>
                </a:solidFill>
              </a:rPr>
              <a:t>K</a:t>
            </a:r>
            <a:r>
              <a:rPr b="1" sz="6600" lang="en-US">
                <a:solidFill>
                  <a:srgbClr val="000000"/>
                </a:solidFill>
              </a:rPr>
              <a:t> </a:t>
            </a:r>
            <a:r>
              <a:rPr altLang="en-US" b="1" sz="6600" lang="en-IN">
                <a:solidFill>
                  <a:srgbClr val="000000"/>
                </a:solidFill>
              </a:rPr>
              <a:t>✨</a:t>
            </a:r>
            <a:endParaRPr sz="2800" lang="en-IN">
              <a:solidFill>
                <a:srgbClr val="000000"/>
              </a:solidFill>
            </a:endParaRPr>
          </a:p>
        </p:txBody>
      </p:sp>
      <p:sp>
        <p:nvSpPr>
          <p:cNvPr id="1048578" name=""/>
          <p:cNvSpPr txBox="1"/>
          <p:nvPr/>
        </p:nvSpPr>
        <p:spPr>
          <a:xfrm>
            <a:off x="1402772" y="3251200"/>
            <a:ext cx="10252364" cy="1285239"/>
          </a:xfrm>
          <a:prstGeom prst="rect"/>
        </p:spPr>
        <p:txBody>
          <a:bodyPr rtlCol="0" wrap="square">
            <a:spAutoFit/>
          </a:bodyPr>
          <a:p>
            <a:r>
              <a:rPr b="1" sz="4000" i="1" lang="en-IN">
                <a:solidFill>
                  <a:srgbClr val="000000"/>
                </a:solidFill>
              </a:rPr>
              <a:t>https://github.com/ragaviragavi182007-beep/TNSDC-FWD-DigitalPortfolio.git</a:t>
            </a:r>
            <a:endParaRPr b="1" sz="2800" i="1" lang="en-IN">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76" name=""/>
          <p:cNvSpPr txBox="1"/>
          <p:nvPr/>
        </p:nvSpPr>
        <p:spPr>
          <a:xfrm>
            <a:off x="641022" y="3219450"/>
            <a:ext cx="10624206" cy="1399540"/>
          </a:xfrm>
          <a:prstGeom prst="rect"/>
        </p:spPr>
        <p:txBody>
          <a:bodyPr rtlCol="0" wrap="square">
            <a:spAutoFit/>
          </a:bodyPr>
          <a:p>
            <a:r>
              <a:rPr b="1" sz="8800" lang="en-US">
                <a:solidFill>
                  <a:srgbClr val="000000"/>
                </a:solidFill>
              </a:rPr>
              <a:t>T</a:t>
            </a:r>
            <a:r>
              <a:rPr b="1" sz="8800" lang="en-US">
                <a:solidFill>
                  <a:srgbClr val="000000"/>
                </a:solidFill>
              </a:rPr>
              <a:t>H</a:t>
            </a:r>
            <a:r>
              <a:rPr b="1" sz="8800" lang="en-US">
                <a:solidFill>
                  <a:srgbClr val="000000"/>
                </a:solidFill>
              </a:rPr>
              <a:t>A</a:t>
            </a:r>
            <a:r>
              <a:rPr b="1" sz="8800" lang="en-US">
                <a:solidFill>
                  <a:srgbClr val="000000"/>
                </a:solidFill>
              </a:rPr>
              <a:t>N</a:t>
            </a:r>
            <a:r>
              <a:rPr b="1" sz="8800" lang="en-US">
                <a:solidFill>
                  <a:srgbClr val="000000"/>
                </a:solidFill>
              </a:rPr>
              <a:t>K</a:t>
            </a:r>
            <a:r>
              <a:rPr b="1" sz="8800" lang="en-US">
                <a:solidFill>
                  <a:srgbClr val="000000"/>
                </a:solidFill>
              </a:rPr>
              <a:t>Y</a:t>
            </a:r>
            <a:r>
              <a:rPr b="1" sz="8800" lang="en-US">
                <a:solidFill>
                  <a:srgbClr val="000000"/>
                </a:solidFill>
              </a:rPr>
              <a:t>O</a:t>
            </a:r>
            <a:r>
              <a:rPr b="1" sz="8800" lang="en-US">
                <a:solidFill>
                  <a:srgbClr val="000000"/>
                </a:solidFill>
              </a:rPr>
              <a:t>U</a:t>
            </a:r>
            <a:r>
              <a:rPr b="1" sz="8800" lang="en-US">
                <a:solidFill>
                  <a:srgbClr val="000000"/>
                </a:solidFill>
              </a:rPr>
              <a:t>.</a:t>
            </a:r>
            <a:r>
              <a:rPr b="1" sz="8800" lang="en-US">
                <a:solidFill>
                  <a:srgbClr val="000000"/>
                </a:solidFill>
              </a:rPr>
              <a:t>.</a:t>
            </a:r>
            <a:r>
              <a:rPr b="1" sz="8800" lang="en-US">
                <a:solidFill>
                  <a:srgbClr val="000000"/>
                </a:solidFill>
              </a:rPr>
              <a:t>.</a:t>
            </a:r>
            <a:r>
              <a:rPr b="1" sz="8800" lang="en-US">
                <a:solidFill>
                  <a:srgbClr val="000000"/>
                </a:solidFill>
              </a:rPr>
              <a:t>.</a:t>
            </a:r>
            <a:r>
              <a:rPr b="1" sz="8800" lang="en-US">
                <a:solidFill>
                  <a:srgbClr val="000000"/>
                </a:solidFill>
              </a:rPr>
              <a:t>.</a:t>
            </a:r>
            <a:r>
              <a:rPr altLang="en-US" b="1" sz="8800" lang="en-IN">
                <a:solidFill>
                  <a:srgbClr val="000000"/>
                </a:solidFill>
              </a:rPr>
              <a:t>✨</a:t>
            </a:r>
            <a:r>
              <a:rPr altLang="en-US" b="1" sz="8800" lang="en-IN">
                <a:solidFill>
                  <a:srgbClr val="000000"/>
                </a:solidFill>
              </a:rPr>
              <a:t>♥️</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2" name=""/>
          <p:cNvSpPr txBox="1"/>
          <p:nvPr/>
        </p:nvSpPr>
        <p:spPr>
          <a:xfrm>
            <a:off x="454852" y="0"/>
            <a:ext cx="11282295" cy="1285240"/>
          </a:xfrm>
          <a:prstGeom prst="rect"/>
        </p:spPr>
        <p:txBody>
          <a:bodyPr rtlCol="0" wrap="square">
            <a:spAutoFit/>
          </a:bodyPr>
          <a:p>
            <a:r>
              <a:rPr b="1" sz="8000" lang="en-US">
                <a:solidFill>
                  <a:srgbClr val="000000"/>
                </a:solidFill>
              </a:rPr>
              <a:t>D</a:t>
            </a:r>
            <a:r>
              <a:rPr b="1" sz="8000" lang="en-US">
                <a:solidFill>
                  <a:srgbClr val="000000"/>
                </a:solidFill>
              </a:rPr>
              <a:t>I</a:t>
            </a:r>
            <a:r>
              <a:rPr b="1" sz="8000" lang="en-US">
                <a:solidFill>
                  <a:srgbClr val="000000"/>
                </a:solidFill>
              </a:rPr>
              <a:t>G</a:t>
            </a:r>
            <a:r>
              <a:rPr b="1" sz="8000" lang="en-US">
                <a:solidFill>
                  <a:srgbClr val="000000"/>
                </a:solidFill>
              </a:rPr>
              <a:t>I</a:t>
            </a:r>
            <a:r>
              <a:rPr b="1" sz="8000" lang="en-US">
                <a:solidFill>
                  <a:srgbClr val="000000"/>
                </a:solidFill>
              </a:rPr>
              <a:t>TAL </a:t>
            </a:r>
            <a:r>
              <a:rPr b="1" sz="8000" lang="en-US">
                <a:solidFill>
                  <a:srgbClr val="000000"/>
                </a:solidFill>
              </a:rPr>
              <a:t>PORTFOLIO </a:t>
            </a:r>
            <a:r>
              <a:rPr altLang="en-US" b="1" sz="8000" lang="en-IN">
                <a:solidFill>
                  <a:srgbClr val="000000"/>
                </a:solidFill>
              </a:rPr>
              <a:t>✨</a:t>
            </a:r>
            <a:endParaRPr sz="2800" lang="en-IN">
              <a:solidFill>
                <a:srgbClr val="000000"/>
              </a:solidFill>
            </a:endParaRPr>
          </a:p>
        </p:txBody>
      </p:sp>
      <p:sp>
        <p:nvSpPr>
          <p:cNvPr id="1048593" name=""/>
          <p:cNvSpPr txBox="1"/>
          <p:nvPr/>
        </p:nvSpPr>
        <p:spPr>
          <a:xfrm>
            <a:off x="0" y="2268382"/>
            <a:ext cx="12240575" cy="2987040"/>
          </a:xfrm>
          <a:prstGeom prst="rect"/>
        </p:spPr>
        <p:txBody>
          <a:bodyPr rtlCol="0" wrap="square">
            <a:spAutoFit/>
          </a:bodyPr>
          <a:p>
            <a:r>
              <a:rPr b="1" sz="3200" lang="en-IN">
                <a:solidFill>
                  <a:srgbClr val="000000"/>
                </a:solidFill>
              </a:rPr>
              <a:t>STUDENT NAME</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IN">
                <a:solidFill>
                  <a:srgbClr val="000000"/>
                </a:solidFill>
              </a:rPr>
              <a:t>: </a:t>
            </a:r>
            <a:r>
              <a:rPr b="1" sz="3200" lang="en-US">
                <a:solidFill>
                  <a:srgbClr val="000000"/>
                </a:solidFill>
              </a:rPr>
              <a:t>S</a:t>
            </a:r>
            <a:r>
              <a:rPr b="1" sz="3200" lang="en-US">
                <a:solidFill>
                  <a:srgbClr val="000000"/>
                </a:solidFill>
              </a:rPr>
              <a:t>.</a:t>
            </a:r>
            <a:r>
              <a:rPr b="1" sz="3200" lang="en-US">
                <a:solidFill>
                  <a:srgbClr val="000000"/>
                </a:solidFill>
              </a:rPr>
              <a:t>R</a:t>
            </a:r>
            <a:r>
              <a:rPr b="1" sz="3200" lang="en-US">
                <a:solidFill>
                  <a:srgbClr val="000000"/>
                </a:solidFill>
              </a:rPr>
              <a:t>A</a:t>
            </a:r>
            <a:r>
              <a:rPr b="1" sz="3200" lang="en-US">
                <a:solidFill>
                  <a:srgbClr val="000000"/>
                </a:solidFill>
              </a:rPr>
              <a:t>G</a:t>
            </a:r>
            <a:r>
              <a:rPr b="1" sz="3200" lang="en-US">
                <a:solidFill>
                  <a:srgbClr val="000000"/>
                </a:solidFill>
              </a:rPr>
              <a:t>A</a:t>
            </a:r>
            <a:r>
              <a:rPr b="1" sz="3200" lang="en-US">
                <a:solidFill>
                  <a:srgbClr val="000000"/>
                </a:solidFill>
              </a:rPr>
              <a:t>V</a:t>
            </a:r>
            <a:r>
              <a:rPr b="1" sz="3200" lang="en-US">
                <a:solidFill>
                  <a:srgbClr val="000000"/>
                </a:solidFill>
              </a:rPr>
              <a:t>I</a:t>
            </a:r>
            <a:endParaRPr b="1" sz="3600" lang="en-IN">
              <a:solidFill>
                <a:srgbClr val="000000"/>
              </a:solidFill>
            </a:endParaRPr>
          </a:p>
          <a:p>
            <a:r>
              <a:rPr b="1" sz="3200" lang="en-IN">
                <a:solidFill>
                  <a:srgbClr val="000000"/>
                </a:solidFill>
              </a:rPr>
              <a:t>REGISTER NO </a:t>
            </a:r>
            <a:r>
              <a:rPr b="1" sz="3200" lang="en-IN">
                <a:solidFill>
                  <a:srgbClr val="000000"/>
                </a:solidFill>
              </a:rPr>
              <a:t>AND NMID: </a:t>
            </a:r>
            <a:r>
              <a:rPr b="1" sz="3200" lang="en-US">
                <a:solidFill>
                  <a:srgbClr val="000000"/>
                </a:solidFill>
              </a:rPr>
              <a:t>a</a:t>
            </a:r>
            <a:r>
              <a:rPr b="1" sz="3200" lang="en-US">
                <a:solidFill>
                  <a:srgbClr val="000000"/>
                </a:solidFill>
              </a:rPr>
              <a:t>s</a:t>
            </a:r>
            <a:r>
              <a:rPr b="1" sz="3200" lang="en-US">
                <a:solidFill>
                  <a:srgbClr val="000000"/>
                </a:solidFill>
              </a:rPr>
              <a:t>t</a:t>
            </a:r>
            <a:r>
              <a:rPr b="1" sz="3200" lang="en-US">
                <a:solidFill>
                  <a:srgbClr val="000000"/>
                </a:solidFill>
              </a:rPr>
              <a:t>v</a:t>
            </a:r>
            <a:r>
              <a:rPr b="1" sz="3200" lang="en-US">
                <a:solidFill>
                  <a:srgbClr val="000000"/>
                </a:solidFill>
              </a:rPr>
              <a:t>u</a:t>
            </a:r>
            <a:r>
              <a:rPr b="1" sz="3200" lang="en-US">
                <a:solidFill>
                  <a:srgbClr val="000000"/>
                </a:solidFill>
              </a:rPr>
              <a:t>3</a:t>
            </a:r>
            <a:r>
              <a:rPr b="1" sz="3200" lang="en-US">
                <a:solidFill>
                  <a:srgbClr val="000000"/>
                </a:solidFill>
              </a:rPr>
              <a:t>0</a:t>
            </a:r>
            <a:r>
              <a:rPr b="1" sz="3200" lang="en-US">
                <a:solidFill>
                  <a:srgbClr val="000000"/>
                </a:solidFill>
              </a:rPr>
              <a:t>4</a:t>
            </a:r>
            <a:r>
              <a:rPr b="1" sz="3200" lang="en-US">
                <a:solidFill>
                  <a:srgbClr val="000000"/>
                </a:solidFill>
              </a:rPr>
              <a:t>3</a:t>
            </a:r>
            <a:r>
              <a:rPr b="1" sz="3200" lang="en-US">
                <a:solidFill>
                  <a:srgbClr val="000000"/>
                </a:solidFill>
              </a:rPr>
              <a:t>0</a:t>
            </a:r>
            <a:r>
              <a:rPr b="1" sz="3200" lang="en-US">
                <a:solidFill>
                  <a:srgbClr val="000000"/>
                </a:solidFill>
              </a:rPr>
              <a:t>4</a:t>
            </a:r>
            <a:r>
              <a:rPr b="1" sz="3200" lang="en-US">
                <a:solidFill>
                  <a:srgbClr val="000000"/>
                </a:solidFill>
              </a:rPr>
              <a:t>2</a:t>
            </a:r>
            <a:r>
              <a:rPr b="1" sz="3200" lang="en-US">
                <a:solidFill>
                  <a:srgbClr val="000000"/>
                </a:solidFill>
              </a:rPr>
              <a:t>4</a:t>
            </a:r>
            <a:r>
              <a:rPr b="1" sz="3200" lang="en-US">
                <a:solidFill>
                  <a:srgbClr val="000000"/>
                </a:solidFill>
              </a:rPr>
              <a:t>u</a:t>
            </a:r>
            <a:r>
              <a:rPr b="1" sz="3200" lang="en-US">
                <a:solidFill>
                  <a:srgbClr val="000000"/>
                </a:solidFill>
              </a:rPr>
              <a:t>0</a:t>
            </a:r>
            <a:r>
              <a:rPr b="1" sz="3200" lang="en-US">
                <a:solidFill>
                  <a:srgbClr val="000000"/>
                </a:solidFill>
              </a:rPr>
              <a:t>9</a:t>
            </a:r>
            <a:r>
              <a:rPr b="1" sz="3200" lang="en-US">
                <a:solidFill>
                  <a:srgbClr val="000000"/>
                </a:solidFill>
              </a:rPr>
              <a:t>0</a:t>
            </a:r>
            <a:r>
              <a:rPr b="1" sz="3200" lang="en-US">
                <a:solidFill>
                  <a:srgbClr val="000000"/>
                </a:solidFill>
              </a:rPr>
              <a:t>1</a:t>
            </a:r>
            <a:r>
              <a:rPr b="1" sz="3200" lang="en-US">
                <a:solidFill>
                  <a:srgbClr val="000000"/>
                </a:solidFill>
              </a:rPr>
              <a:t>9</a:t>
            </a:r>
            <a:endParaRPr b="1" sz="3600" lang="en-IN">
              <a:solidFill>
                <a:srgbClr val="000000"/>
              </a:solidFill>
            </a:endParaRPr>
          </a:p>
          <a:p>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9</a:t>
            </a:r>
            <a:r>
              <a:rPr b="1" sz="3200" lang="en-US">
                <a:solidFill>
                  <a:srgbClr val="000000"/>
                </a:solidFill>
              </a:rPr>
              <a:t>5</a:t>
            </a:r>
            <a:r>
              <a:rPr b="1" sz="3200" lang="en-US">
                <a:solidFill>
                  <a:srgbClr val="000000"/>
                </a:solidFill>
              </a:rPr>
              <a:t>1</a:t>
            </a:r>
            <a:r>
              <a:rPr b="1" sz="3200" lang="en-US">
                <a:solidFill>
                  <a:srgbClr val="000000"/>
                </a:solidFill>
              </a:rPr>
              <a:t>5</a:t>
            </a:r>
            <a:r>
              <a:rPr b="1" sz="3200" lang="en-US">
                <a:solidFill>
                  <a:srgbClr val="000000"/>
                </a:solidFill>
              </a:rPr>
              <a:t>4</a:t>
            </a:r>
            <a:r>
              <a:rPr b="1" sz="3200" lang="en-US">
                <a:solidFill>
                  <a:srgbClr val="000000"/>
                </a:solidFill>
              </a:rPr>
              <a:t>8</a:t>
            </a:r>
            <a:endParaRPr b="1" sz="3600" lang="en-IN">
              <a:solidFill>
                <a:srgbClr val="000000"/>
              </a:solidFill>
            </a:endParaRPr>
          </a:p>
          <a:p>
            <a:r>
              <a:rPr b="1" sz="3200" lang="en-IN">
                <a:solidFill>
                  <a:srgbClr val="000000"/>
                </a:solidFill>
              </a:rPr>
              <a:t>DEPARTMENT</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IN">
                <a:solidFill>
                  <a:srgbClr val="000000"/>
                </a:solidFill>
              </a:rPr>
              <a:t>: </a:t>
            </a:r>
            <a:r>
              <a:rPr b="1" sz="3200" lang="en-US">
                <a:solidFill>
                  <a:srgbClr val="000000"/>
                </a:solidFill>
              </a:rPr>
              <a:t>B</a:t>
            </a:r>
            <a:r>
              <a:rPr b="1" sz="3200" lang="en-US">
                <a:solidFill>
                  <a:srgbClr val="000000"/>
                </a:solidFill>
              </a:rPr>
              <a:t>C</a:t>
            </a:r>
            <a:r>
              <a:rPr b="1" sz="3200" lang="en-US">
                <a:solidFill>
                  <a:srgbClr val="000000"/>
                </a:solidFill>
              </a:rPr>
              <a:t>A</a:t>
            </a:r>
            <a:endParaRPr b="1" sz="3600" lang="en-IN">
              <a:solidFill>
                <a:srgbClr val="000000"/>
              </a:solidFill>
            </a:endParaRPr>
          </a:p>
          <a:p>
            <a:r>
              <a:rPr b="1" sz="3200" lang="en-IN">
                <a:solidFill>
                  <a:srgbClr val="000000"/>
                </a:solidFill>
              </a:rPr>
              <a:t>COLLEGE/UNIVERSITY</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a:t>
            </a:r>
            <a:r>
              <a:rPr b="1" sz="3200" lang="en-US">
                <a:solidFill>
                  <a:srgbClr val="000000"/>
                </a:solidFill>
              </a:rPr>
              <a:t>A</a:t>
            </a:r>
            <a:r>
              <a:rPr b="1" sz="3200" lang="en-US">
                <a:solidFill>
                  <a:srgbClr val="000000"/>
                </a:solidFill>
              </a:rPr>
              <a:t>r</a:t>
            </a:r>
            <a:r>
              <a:rPr b="1" sz="3200" lang="en-US">
                <a:solidFill>
                  <a:srgbClr val="000000"/>
                </a:solidFill>
              </a:rPr>
              <a:t>i</a:t>
            </a:r>
            <a:r>
              <a:rPr b="1" sz="3200" lang="en-US">
                <a:solidFill>
                  <a:srgbClr val="000000"/>
                </a:solidFill>
              </a:rPr>
              <a:t>g</a:t>
            </a:r>
            <a:r>
              <a:rPr b="1" sz="3200" lang="en-US">
                <a:solidFill>
                  <a:srgbClr val="000000"/>
                </a:solidFill>
              </a:rPr>
              <a:t>n</a:t>
            </a:r>
            <a:r>
              <a:rPr b="1" sz="3200" lang="en-US">
                <a:solidFill>
                  <a:srgbClr val="000000"/>
                </a:solidFill>
              </a:rPr>
              <a:t>a</a:t>
            </a:r>
            <a:r>
              <a:rPr b="1" sz="3200" lang="en-US">
                <a:solidFill>
                  <a:srgbClr val="000000"/>
                </a:solidFill>
              </a:rPr>
              <a:t>r</a:t>
            </a:r>
            <a:r>
              <a:rPr b="1" sz="3200" lang="en-US">
                <a:solidFill>
                  <a:srgbClr val="000000"/>
                </a:solidFill>
              </a:rPr>
              <a:t> </a:t>
            </a:r>
            <a:r>
              <a:rPr b="1" sz="3200" lang="en-US">
                <a:solidFill>
                  <a:srgbClr val="000000"/>
                </a:solidFill>
              </a:rPr>
              <a:t>A</a:t>
            </a:r>
            <a:r>
              <a:rPr b="1" sz="3200" lang="en-US">
                <a:solidFill>
                  <a:srgbClr val="000000"/>
                </a:solidFill>
              </a:rPr>
              <a:t>n</a:t>
            </a:r>
            <a:r>
              <a:rPr b="1" sz="3200" lang="en-US">
                <a:solidFill>
                  <a:srgbClr val="000000"/>
                </a:solidFill>
              </a:rPr>
              <a:t>n</a:t>
            </a:r>
            <a:r>
              <a:rPr b="1" sz="3200" lang="en-US">
                <a:solidFill>
                  <a:srgbClr val="000000"/>
                </a:solidFill>
              </a:rPr>
              <a:t>a</a:t>
            </a:r>
            <a:r>
              <a:rPr b="1" sz="3200" lang="en-US">
                <a:solidFill>
                  <a:srgbClr val="000000"/>
                </a:solidFill>
              </a:rPr>
              <a:t> </a:t>
            </a:r>
            <a:r>
              <a:rPr b="1" sz="3200" lang="en-US">
                <a:solidFill>
                  <a:srgbClr val="000000"/>
                </a:solidFill>
              </a:rPr>
              <a:t> </a:t>
            </a:r>
            <a:r>
              <a:rPr b="1" sz="3200" lang="en-US">
                <a:solidFill>
                  <a:srgbClr val="000000"/>
                </a:solidFill>
              </a:rPr>
              <a:t>G</a:t>
            </a:r>
            <a:r>
              <a:rPr b="1" sz="3200" lang="en-US">
                <a:solidFill>
                  <a:srgbClr val="000000"/>
                </a:solidFill>
              </a:rPr>
              <a:t>o</a:t>
            </a:r>
            <a:r>
              <a:rPr b="1" sz="3200" lang="en-US">
                <a:solidFill>
                  <a:srgbClr val="000000"/>
                </a:solidFill>
              </a:rPr>
              <a:t>v</a:t>
            </a:r>
            <a:r>
              <a:rPr b="1" sz="3200" lang="en-US">
                <a:solidFill>
                  <a:srgbClr val="000000"/>
                </a:solidFill>
              </a:rPr>
              <a:t>t</a:t>
            </a:r>
            <a:r>
              <a:rPr b="1" sz="3200" lang="en-US">
                <a:solidFill>
                  <a:srgbClr val="000000"/>
                </a:solidFill>
              </a:rPr>
              <a:t>.</a:t>
            </a:r>
            <a:r>
              <a:rPr b="1" sz="3200" lang="en-US">
                <a:solidFill>
                  <a:srgbClr val="000000"/>
                </a:solidFill>
              </a:rPr>
              <a:t>A</a:t>
            </a:r>
            <a:r>
              <a:rPr b="1" sz="3200" lang="en-US">
                <a:solidFill>
                  <a:srgbClr val="000000"/>
                </a:solidFill>
              </a:rPr>
              <a:t>r</a:t>
            </a:r>
            <a:r>
              <a:rPr b="1" sz="3200" lang="en-US">
                <a:solidFill>
                  <a:srgbClr val="000000"/>
                </a:solidFill>
              </a:rPr>
              <a:t>t</a:t>
            </a:r>
            <a:r>
              <a:rPr b="1" sz="3200" lang="en-US">
                <a:solidFill>
                  <a:srgbClr val="000000"/>
                </a:solidFill>
              </a:rPr>
              <a:t>s</a:t>
            </a:r>
            <a:r>
              <a:rPr b="1" sz="3200" lang="en-US">
                <a:solidFill>
                  <a:srgbClr val="000000"/>
                </a:solidFill>
              </a:rPr>
              <a:t> </a:t>
            </a:r>
            <a:r>
              <a:rPr b="1" sz="3200" lang="en-US">
                <a:solidFill>
                  <a:srgbClr val="000000"/>
                </a:solidFill>
              </a:rPr>
              <a:t>C</a:t>
            </a:r>
            <a:r>
              <a:rPr b="1" sz="3200" lang="en-US">
                <a:solidFill>
                  <a:srgbClr val="000000"/>
                </a:solidFill>
              </a:rPr>
              <a:t>o</a:t>
            </a:r>
            <a:r>
              <a:rPr b="1" sz="3200" lang="en-US">
                <a:solidFill>
                  <a:srgbClr val="000000"/>
                </a:solidFill>
              </a:rPr>
              <a:t>l</a:t>
            </a:r>
            <a:r>
              <a:rPr b="1" sz="3200" lang="en-US">
                <a:solidFill>
                  <a:srgbClr val="000000"/>
                </a:solidFill>
              </a:rPr>
              <a:t>l</a:t>
            </a:r>
            <a:r>
              <a:rPr b="1" sz="3200" lang="en-US">
                <a:solidFill>
                  <a:srgbClr val="000000"/>
                </a:solidFill>
              </a:rPr>
              <a:t>a</a:t>
            </a:r>
            <a:r>
              <a:rPr b="1" sz="3200" lang="en-US">
                <a:solidFill>
                  <a:srgbClr val="000000"/>
                </a:solidFill>
              </a:rPr>
              <a:t>g</a:t>
            </a:r>
            <a:r>
              <a:rPr b="1" sz="3200" lang="en-US">
                <a:solidFill>
                  <a:srgbClr val="000000"/>
                </a:solidFill>
              </a:rPr>
              <a:t>e</a:t>
            </a:r>
            <a:r>
              <a:rPr b="1" sz="3200" lang="en-US">
                <a:solidFill>
                  <a:srgbClr val="000000"/>
                </a:solidFill>
              </a:rPr>
              <a:t>/</a:t>
            </a:r>
            <a:endParaRPr b="1" sz="3600" lang="en-IN">
              <a:solidFill>
                <a:srgbClr val="000000"/>
              </a:solidFill>
            </a:endParaRPr>
          </a:p>
          <a:p>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 </a:t>
            </a:r>
            <a:r>
              <a:rPr b="1" sz="3200" lang="en-US">
                <a:solidFill>
                  <a:srgbClr val="000000"/>
                </a:solidFill>
              </a:rPr>
              <a:t>T</a:t>
            </a:r>
            <a:r>
              <a:rPr b="1" sz="3200" lang="en-US">
                <a:solidFill>
                  <a:srgbClr val="000000"/>
                </a:solidFill>
              </a:rPr>
              <a:t>h</a:t>
            </a:r>
            <a:r>
              <a:rPr b="1" sz="3200" lang="en-US">
                <a:solidFill>
                  <a:srgbClr val="000000"/>
                </a:solidFill>
              </a:rPr>
              <a:t>i</a:t>
            </a:r>
            <a:r>
              <a:rPr b="1" sz="3200" lang="en-US">
                <a:solidFill>
                  <a:srgbClr val="000000"/>
                </a:solidFill>
              </a:rPr>
              <a:t>r</a:t>
            </a:r>
            <a:r>
              <a:rPr b="1" sz="3200" lang="en-US">
                <a:solidFill>
                  <a:srgbClr val="000000"/>
                </a:solidFill>
              </a:rPr>
              <a:t>u</a:t>
            </a:r>
            <a:r>
              <a:rPr b="1" sz="3200" lang="en-US">
                <a:solidFill>
                  <a:srgbClr val="000000"/>
                </a:solidFill>
              </a:rPr>
              <a:t>v</a:t>
            </a:r>
            <a:r>
              <a:rPr b="1" sz="3200" lang="en-US">
                <a:solidFill>
                  <a:srgbClr val="000000"/>
                </a:solidFill>
              </a:rPr>
              <a:t>a</a:t>
            </a:r>
            <a:r>
              <a:rPr b="1" sz="3200" lang="en-US">
                <a:solidFill>
                  <a:srgbClr val="000000"/>
                </a:solidFill>
              </a:rPr>
              <a:t>l</a:t>
            </a:r>
            <a:r>
              <a:rPr b="1" sz="3200" lang="en-US">
                <a:solidFill>
                  <a:srgbClr val="000000"/>
                </a:solidFill>
              </a:rPr>
              <a:t>l</a:t>
            </a:r>
            <a:r>
              <a:rPr b="1" sz="3200" lang="en-US">
                <a:solidFill>
                  <a:srgbClr val="000000"/>
                </a:solidFill>
              </a:rPr>
              <a:t>u</a:t>
            </a:r>
            <a:r>
              <a:rPr b="1" sz="3200" lang="en-US">
                <a:solidFill>
                  <a:srgbClr val="000000"/>
                </a:solidFill>
              </a:rPr>
              <a:t>var </a:t>
            </a:r>
            <a:r>
              <a:rPr b="1" sz="3200" lang="en-US">
                <a:solidFill>
                  <a:srgbClr val="000000"/>
                </a:solidFill>
              </a:rPr>
              <a:t>U</a:t>
            </a:r>
            <a:r>
              <a:rPr b="1" sz="3200" lang="en-US">
                <a:solidFill>
                  <a:srgbClr val="000000"/>
                </a:solidFill>
              </a:rPr>
              <a:t>n</a:t>
            </a:r>
            <a:r>
              <a:rPr b="1" sz="3200" lang="en-US">
                <a:solidFill>
                  <a:srgbClr val="000000"/>
                </a:solidFill>
              </a:rPr>
              <a:t>i</a:t>
            </a:r>
            <a:r>
              <a:rPr b="1" sz="3200" lang="en-US">
                <a:solidFill>
                  <a:srgbClr val="000000"/>
                </a:solidFill>
              </a:rPr>
              <a:t>v</a:t>
            </a:r>
            <a:r>
              <a:rPr b="1" sz="3200" lang="en-US">
                <a:solidFill>
                  <a:srgbClr val="000000"/>
                </a:solidFill>
              </a:rPr>
              <a:t>ersity </a:t>
            </a:r>
            <a:endParaRPr b="1"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4" name=""/>
          <p:cNvSpPr txBox="1"/>
          <p:nvPr/>
        </p:nvSpPr>
        <p:spPr>
          <a:xfrm>
            <a:off x="805545" y="0"/>
            <a:ext cx="10580908" cy="1285240"/>
          </a:xfrm>
          <a:prstGeom prst="rect"/>
        </p:spPr>
        <p:txBody>
          <a:bodyPr rtlCol="0" wrap="square">
            <a:spAutoFit/>
          </a:bodyPr>
          <a:p>
            <a:r>
              <a:rPr b="1" sz="8000" lang="en-US">
                <a:solidFill>
                  <a:srgbClr val="000000"/>
                </a:solidFill>
              </a:rPr>
              <a:t>P</a:t>
            </a:r>
            <a:r>
              <a:rPr b="1" sz="8000" lang="en-US">
                <a:solidFill>
                  <a:srgbClr val="000000"/>
                </a:solidFill>
              </a:rPr>
              <a:t>R</a:t>
            </a:r>
            <a:r>
              <a:rPr b="1" sz="8000" lang="en-US">
                <a:solidFill>
                  <a:srgbClr val="000000"/>
                </a:solidFill>
              </a:rPr>
              <a:t>O</a:t>
            </a:r>
            <a:r>
              <a:rPr b="1" sz="8000" lang="en-US">
                <a:solidFill>
                  <a:srgbClr val="000000"/>
                </a:solidFill>
              </a:rPr>
              <a:t>JECT </a:t>
            </a:r>
            <a:r>
              <a:rPr b="1" sz="8000" lang="en-US">
                <a:solidFill>
                  <a:srgbClr val="000000"/>
                </a:solidFill>
              </a:rPr>
              <a:t>T</a:t>
            </a:r>
            <a:r>
              <a:rPr b="1" sz="8000" lang="en-US">
                <a:solidFill>
                  <a:srgbClr val="000000"/>
                </a:solidFill>
              </a:rPr>
              <a:t>I</a:t>
            </a:r>
            <a:r>
              <a:rPr b="1" sz="8000" lang="en-US">
                <a:solidFill>
                  <a:srgbClr val="000000"/>
                </a:solidFill>
              </a:rPr>
              <a:t>T</a:t>
            </a:r>
            <a:r>
              <a:rPr b="1" sz="8000" lang="en-US">
                <a:solidFill>
                  <a:srgbClr val="000000"/>
                </a:solidFill>
              </a:rPr>
              <a:t>T</a:t>
            </a:r>
            <a:r>
              <a:rPr b="1" sz="8000" lang="en-US">
                <a:solidFill>
                  <a:srgbClr val="000000"/>
                </a:solidFill>
              </a:rPr>
              <a:t>L</a:t>
            </a:r>
            <a:r>
              <a:rPr b="1" sz="8000" lang="en-US">
                <a:solidFill>
                  <a:srgbClr val="000000"/>
                </a:solidFill>
              </a:rPr>
              <a:t>E</a:t>
            </a:r>
            <a:r>
              <a:rPr b="1" sz="8000" lang="en-US">
                <a:solidFill>
                  <a:srgbClr val="000000"/>
                </a:solidFill>
              </a:rPr>
              <a:t> </a:t>
            </a:r>
            <a:r>
              <a:rPr altLang="en-US" b="1" sz="8000" lang="en-IN">
                <a:solidFill>
                  <a:srgbClr val="000000"/>
                </a:solidFill>
              </a:rPr>
              <a:t>✨</a:t>
            </a:r>
            <a:endParaRPr sz="2800" lang="en-IN">
              <a:solidFill>
                <a:srgbClr val="000000"/>
              </a:solidFill>
            </a:endParaRPr>
          </a:p>
        </p:txBody>
      </p:sp>
      <p:sp>
        <p:nvSpPr>
          <p:cNvPr id="1048595" name=""/>
          <p:cNvSpPr txBox="1"/>
          <p:nvPr/>
        </p:nvSpPr>
        <p:spPr>
          <a:xfrm>
            <a:off x="805545" y="2919084"/>
            <a:ext cx="10222981" cy="2491739"/>
          </a:xfrm>
          <a:prstGeom prst="rect"/>
        </p:spPr>
        <p:txBody>
          <a:bodyPr rtlCol="0" wrap="square">
            <a:spAutoFit/>
          </a:bodyPr>
          <a:p>
            <a:r>
              <a:rPr altLang="en-US" b="1" sz="5400" i="1" lang="en-IN">
                <a:solidFill>
                  <a:srgbClr val="000000"/>
                </a:solidFill>
                <a:effectLst/>
              </a:rPr>
              <a:t>🌈</a:t>
            </a:r>
            <a:r>
              <a:rPr altLang="en-US" b="1" sz="5400" i="1" lang="en-US">
                <a:solidFill>
                  <a:srgbClr val="000000"/>
                </a:solidFill>
                <a:effectLst/>
              </a:rPr>
              <a:t>F</a:t>
            </a:r>
            <a:r>
              <a:rPr altLang="en-US" b="1" sz="5400" i="1" lang="en-US">
                <a:solidFill>
                  <a:srgbClr val="000000"/>
                </a:solidFill>
                <a:effectLst/>
              </a:rPr>
              <a:t>a</a:t>
            </a:r>
            <a:r>
              <a:rPr altLang="en-US" b="1" sz="5400" i="1" lang="en-US">
                <a:solidFill>
                  <a:srgbClr val="000000"/>
                </a:solidFill>
                <a:effectLst/>
              </a:rPr>
              <a:t>s</a:t>
            </a:r>
            <a:r>
              <a:rPr altLang="en-US" b="1" sz="5400" i="1" lang="en-US">
                <a:solidFill>
                  <a:srgbClr val="000000"/>
                </a:solidFill>
                <a:effectLst/>
              </a:rPr>
              <a:t>h</a:t>
            </a:r>
            <a:r>
              <a:rPr altLang="en-US" b="1" sz="5400" i="1" lang="en-US">
                <a:solidFill>
                  <a:srgbClr val="000000"/>
                </a:solidFill>
                <a:effectLst/>
              </a:rPr>
              <a:t>i</a:t>
            </a:r>
            <a:r>
              <a:rPr altLang="en-US" b="1" sz="5400" i="1" lang="en-US">
                <a:solidFill>
                  <a:srgbClr val="000000"/>
                </a:solidFill>
                <a:effectLst/>
              </a:rPr>
              <a:t>o</a:t>
            </a:r>
            <a:r>
              <a:rPr b="1" sz="5400" i="1" lang="en-US">
                <a:solidFill>
                  <a:srgbClr val="000000"/>
                </a:solidFill>
                <a:effectLst/>
              </a:rPr>
              <a:t>n </a:t>
            </a:r>
            <a:r>
              <a:rPr b="1" sz="5400" i="1" lang="en-US">
                <a:solidFill>
                  <a:srgbClr val="000000"/>
                </a:solidFill>
                <a:effectLst/>
              </a:rPr>
              <a:t>Designer </a:t>
            </a:r>
            <a:r>
              <a:rPr altLang="en-US" b="1" sz="5400" i="1" lang="en-IN">
                <a:solidFill>
                  <a:srgbClr val="000000"/>
                </a:solidFill>
                <a:effectLst/>
              </a:rPr>
              <a:t>👗</a:t>
            </a:r>
            <a:r>
              <a:rPr altLang="en-US" b="1" sz="5400" i="1" lang="en-US">
                <a:solidFill>
                  <a:srgbClr val="000000"/>
                </a:solidFill>
                <a:effectLst/>
              </a:rPr>
              <a:t> Digital </a:t>
            </a:r>
            <a:r>
              <a:rPr altLang="en-US" b="1" sz="5400" i="1" lang="en-US">
                <a:solidFill>
                  <a:srgbClr val="000000"/>
                </a:solidFill>
                <a:effectLst/>
              </a:rPr>
              <a:t>portfolio </a:t>
            </a:r>
            <a:r>
              <a:rPr altLang="en-US" b="1" sz="5400" i="1" lang="en-IN">
                <a:solidFill>
                  <a:srgbClr val="000000"/>
                </a:solidFill>
                <a:effectLst/>
              </a:rPr>
              <a:t>👤</a:t>
            </a:r>
            <a:r>
              <a:rPr altLang="en-US" b="1" sz="5400" i="1" lang="en-US">
                <a:solidFill>
                  <a:srgbClr val="000000"/>
                </a:solidFill>
                <a:effectLst/>
              </a:rPr>
              <a:t>U</a:t>
            </a:r>
            <a:r>
              <a:rPr altLang="en-US" b="1" sz="5400" i="1" lang="en-US">
                <a:solidFill>
                  <a:srgbClr val="000000"/>
                </a:solidFill>
                <a:effectLst/>
              </a:rPr>
              <a:t>s</a:t>
            </a:r>
            <a:r>
              <a:rPr altLang="en-US" b="1" sz="5400" i="1" lang="en-US">
                <a:solidFill>
                  <a:srgbClr val="000000"/>
                </a:solidFill>
                <a:effectLst/>
              </a:rPr>
              <a:t>i</a:t>
            </a:r>
            <a:r>
              <a:rPr altLang="en-US" b="1" sz="5400" i="1" lang="en-US">
                <a:solidFill>
                  <a:srgbClr val="000000"/>
                </a:solidFill>
                <a:effectLst/>
              </a:rPr>
              <a:t>n</a:t>
            </a:r>
            <a:r>
              <a:rPr altLang="en-US" b="1" sz="5400" i="1" lang="en-US">
                <a:solidFill>
                  <a:srgbClr val="000000"/>
                </a:solidFill>
                <a:effectLst/>
              </a:rPr>
              <a:t>g</a:t>
            </a:r>
            <a:r>
              <a:rPr altLang="en-US" b="1" sz="5400" i="1" lang="en-US">
                <a:solidFill>
                  <a:srgbClr val="000000"/>
                </a:solidFill>
                <a:effectLst/>
              </a:rPr>
              <a:t> </a:t>
            </a:r>
            <a:r>
              <a:rPr altLang="en-US" b="1" sz="5400" i="1" lang="en-US">
                <a:solidFill>
                  <a:srgbClr val="000000"/>
                </a:solidFill>
                <a:effectLst/>
              </a:rPr>
              <a:t>F</a:t>
            </a:r>
            <a:r>
              <a:rPr altLang="en-US" b="1" sz="5400" i="1" lang="en-US">
                <a:solidFill>
                  <a:srgbClr val="000000"/>
                </a:solidFill>
                <a:effectLst/>
              </a:rPr>
              <a:t>r</a:t>
            </a:r>
            <a:r>
              <a:rPr altLang="en-US" b="1" sz="5400" i="1" lang="en-US">
                <a:solidFill>
                  <a:srgbClr val="000000"/>
                </a:solidFill>
                <a:effectLst/>
              </a:rPr>
              <a:t>o</a:t>
            </a:r>
            <a:r>
              <a:rPr altLang="en-US" b="1" sz="5400" i="1" lang="en-US">
                <a:solidFill>
                  <a:srgbClr val="000000"/>
                </a:solidFill>
                <a:effectLst/>
              </a:rPr>
              <a:t>n</a:t>
            </a:r>
            <a:r>
              <a:rPr altLang="en-US" b="1" sz="5400" i="1" lang="en-US">
                <a:solidFill>
                  <a:srgbClr val="000000"/>
                </a:solidFill>
                <a:effectLst/>
              </a:rPr>
              <a:t>t</a:t>
            </a:r>
            <a:r>
              <a:rPr altLang="en-US" b="1" sz="5400" i="1" lang="en-US">
                <a:solidFill>
                  <a:srgbClr val="000000"/>
                </a:solidFill>
                <a:effectLst/>
              </a:rPr>
              <a:t> </a:t>
            </a:r>
            <a:r>
              <a:rPr altLang="en-US" b="1" sz="5400" i="1" lang="en-US">
                <a:solidFill>
                  <a:srgbClr val="000000"/>
                </a:solidFill>
                <a:effectLst/>
              </a:rPr>
              <a:t>E</a:t>
            </a:r>
            <a:r>
              <a:rPr altLang="en-US" b="1" sz="5400" i="1" lang="en-US">
                <a:solidFill>
                  <a:srgbClr val="000000"/>
                </a:solidFill>
                <a:effectLst/>
              </a:rPr>
              <a:t>n</a:t>
            </a:r>
            <a:r>
              <a:rPr altLang="en-US" b="1" sz="5400" i="1" lang="en-US">
                <a:solidFill>
                  <a:srgbClr val="000000"/>
                </a:solidFill>
                <a:effectLst/>
              </a:rPr>
              <a:t>d</a:t>
            </a:r>
            <a:r>
              <a:rPr altLang="en-US" b="1" sz="5400" i="1" lang="en-US">
                <a:solidFill>
                  <a:srgbClr val="000000"/>
                </a:solidFill>
                <a:effectLst/>
              </a:rPr>
              <a:t> </a:t>
            </a:r>
            <a:r>
              <a:rPr altLang="en-US" b="1" sz="5400" i="1" lang="en-US">
                <a:solidFill>
                  <a:srgbClr val="000000"/>
                </a:solidFill>
                <a:effectLst/>
              </a:rPr>
              <a:t>D</a:t>
            </a:r>
            <a:r>
              <a:rPr altLang="en-US" b="1" sz="5400" i="1" lang="en-US">
                <a:solidFill>
                  <a:srgbClr val="000000"/>
                </a:solidFill>
                <a:effectLst/>
              </a:rPr>
              <a:t>e</a:t>
            </a:r>
            <a:r>
              <a:rPr altLang="en-US" b="1" sz="5400" i="1" lang="en-US">
                <a:solidFill>
                  <a:srgbClr val="000000"/>
                </a:solidFill>
                <a:effectLst/>
              </a:rPr>
              <a:t>v</a:t>
            </a:r>
            <a:r>
              <a:rPr altLang="en-US" b="1" sz="5400" i="1" lang="en-US">
                <a:solidFill>
                  <a:srgbClr val="000000"/>
                </a:solidFill>
                <a:effectLst/>
              </a:rPr>
              <a:t>e</a:t>
            </a:r>
            <a:r>
              <a:rPr altLang="en-US" b="1" sz="5400" i="1" lang="en-US">
                <a:solidFill>
                  <a:srgbClr val="000000"/>
                </a:solidFill>
                <a:effectLst/>
              </a:rPr>
              <a:t>lopment</a:t>
            </a:r>
            <a:r>
              <a:rPr altLang="en-US" b="1" sz="5400" i="1" lang="en-US">
                <a:solidFill>
                  <a:srgbClr val="000000"/>
                </a:solidFill>
                <a:effectLst/>
              </a:rPr>
              <a:t>.</a:t>
            </a:r>
            <a:r>
              <a:rPr altLang="en-US" b="1" sz="5400" i="1" lang="en-US">
                <a:solidFill>
                  <a:srgbClr val="000000"/>
                </a:solidFill>
                <a:effectLst/>
              </a:rPr>
              <a:t>.</a:t>
            </a:r>
            <a:r>
              <a:rPr altLang="en-US" b="1" sz="5400" i="1" lang="en-US">
                <a:solidFill>
                  <a:srgbClr val="000000"/>
                </a:solidFill>
                <a:effectLst/>
              </a:rPr>
              <a:t>.</a:t>
            </a:r>
            <a:r>
              <a:rPr altLang="en-US" b="1" sz="5400" i="1" lang="en-IN">
                <a:solidFill>
                  <a:srgbClr val="000000"/>
                </a:solidFill>
                <a:effectLst/>
              </a:rPr>
              <a:t>💦</a:t>
            </a:r>
            <a:r>
              <a:rPr altLang="en-US" b="1" sz="5400" i="1" lang="en-IN">
                <a:solidFill>
                  <a:srgbClr val="000000"/>
                </a:solidFill>
                <a:effectLst/>
              </a:rPr>
              <a:t>✨</a:t>
            </a:r>
            <a:endParaRPr b="1" sz="2800" i="1" lang="en-IN">
              <a:solidFill>
                <a:srgbClr val="000000"/>
              </a:solidFill>
              <a:effectLst/>
            </a:endParaRPr>
          </a:p>
        </p:txBody>
      </p:sp>
      <p:sp>
        <p:nvSpPr>
          <p:cNvPr id="1048596" name=""/>
          <p:cNvSpPr txBox="1"/>
          <p:nvPr/>
        </p:nvSpPr>
        <p:spPr>
          <a:xfrm>
            <a:off x="8606146" y="5410823"/>
            <a:ext cx="2422380" cy="510540"/>
          </a:xfrm>
          <a:prstGeom prst="rect"/>
        </p:spPr>
        <p:txBody>
          <a:bodyPr rtlCol="0" wrap="square">
            <a:spAutoFit/>
          </a:bodyPr>
          <a:p>
            <a:r>
              <a:rPr altLang="en-US" sz="2800" lang="en-IN">
                <a:solidFill>
                  <a:srgbClr val="000000"/>
                </a:solidFill>
              </a:rPr>
              <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97" name=""/>
          <p:cNvSpPr txBox="1"/>
          <p:nvPr/>
        </p:nvSpPr>
        <p:spPr>
          <a:xfrm>
            <a:off x="2645209" y="0"/>
            <a:ext cx="11914409" cy="1399540"/>
          </a:xfrm>
          <a:prstGeom prst="rect"/>
        </p:spPr>
        <p:txBody>
          <a:bodyPr rtlCol="0" wrap="square">
            <a:spAutoFit/>
          </a:bodyPr>
          <a:p>
            <a:r>
              <a:rPr b="1" sz="8800" lang="en-US">
                <a:solidFill>
                  <a:srgbClr val="000000"/>
                </a:solidFill>
              </a:rPr>
              <a:t>A</a:t>
            </a:r>
            <a:r>
              <a:rPr b="1" sz="8800" lang="en-US">
                <a:solidFill>
                  <a:srgbClr val="000000"/>
                </a:solidFill>
              </a:rPr>
              <a:t>G</a:t>
            </a:r>
            <a:r>
              <a:rPr b="1" sz="8800" lang="en-US">
                <a:solidFill>
                  <a:srgbClr val="000000"/>
                </a:solidFill>
              </a:rPr>
              <a:t>E</a:t>
            </a:r>
            <a:r>
              <a:rPr b="1" sz="8800" lang="en-US">
                <a:solidFill>
                  <a:srgbClr val="000000"/>
                </a:solidFill>
              </a:rPr>
              <a:t>N</a:t>
            </a:r>
            <a:r>
              <a:rPr b="1" sz="8800" lang="en-US">
                <a:solidFill>
                  <a:srgbClr val="000000"/>
                </a:solidFill>
              </a:rPr>
              <a:t>D</a:t>
            </a:r>
            <a:r>
              <a:rPr b="1" sz="8800" lang="en-US">
                <a:solidFill>
                  <a:srgbClr val="000000"/>
                </a:solidFill>
              </a:rPr>
              <a:t>A </a:t>
            </a:r>
            <a:r>
              <a:rPr altLang="en-US" b="1" sz="8800" lang="en-IN">
                <a:solidFill>
                  <a:srgbClr val="000000"/>
                </a:solidFill>
              </a:rPr>
              <a:t>✨</a:t>
            </a:r>
            <a:endParaRPr sz="2800" lang="en-IN">
              <a:solidFill>
                <a:srgbClr val="000000"/>
              </a:solidFill>
            </a:endParaRPr>
          </a:p>
        </p:txBody>
      </p:sp>
      <p:sp>
        <p:nvSpPr>
          <p:cNvPr id="1048598" name=""/>
          <p:cNvSpPr txBox="1"/>
          <p:nvPr/>
        </p:nvSpPr>
        <p:spPr>
          <a:xfrm>
            <a:off x="182335" y="1394460"/>
            <a:ext cx="8420077" cy="5463540"/>
          </a:xfrm>
          <a:prstGeom prst="rect"/>
        </p:spPr>
        <p:txBody>
          <a:bodyPr rtlCol="0" wrap="square">
            <a:spAutoFit/>
          </a:bodyPr>
          <a:p>
            <a:r>
              <a:rPr b="1" sz="4000" lang="en-IN">
                <a:solidFill>
                  <a:srgbClr val="000000"/>
                </a:solidFill>
              </a:rPr>
              <a:t>1.Problem Statement </a:t>
            </a:r>
            <a:endParaRPr b="1" sz="4400" lang="en-IN">
              <a:solidFill>
                <a:srgbClr val="000000"/>
              </a:solidFill>
            </a:endParaRPr>
          </a:p>
          <a:p>
            <a:r>
              <a:rPr b="1" sz="4000" lang="en-IN">
                <a:solidFill>
                  <a:srgbClr val="000000"/>
                </a:solidFill>
              </a:rPr>
              <a:t>2.Project Overview </a:t>
            </a:r>
            <a:endParaRPr b="1" sz="4400" lang="en-IN">
              <a:solidFill>
                <a:srgbClr val="000000"/>
              </a:solidFill>
            </a:endParaRPr>
          </a:p>
          <a:p>
            <a:r>
              <a:rPr b="1" sz="4000" lang="en-IN">
                <a:solidFill>
                  <a:srgbClr val="000000"/>
                </a:solidFill>
              </a:rPr>
              <a:t>3.End Users</a:t>
            </a:r>
            <a:r>
              <a:rPr b="1" sz="4000" lang="en-IN">
                <a:solidFill>
                  <a:srgbClr val="000000"/>
                </a:solidFill>
              </a:rPr>
              <a:t> </a:t>
            </a:r>
            <a:endParaRPr b="1" sz="4400" lang="en-IN">
              <a:solidFill>
                <a:srgbClr val="000000"/>
              </a:solidFill>
            </a:endParaRPr>
          </a:p>
          <a:p>
            <a:r>
              <a:rPr b="1" sz="4000" lang="en-IN">
                <a:solidFill>
                  <a:srgbClr val="000000"/>
                </a:solidFill>
              </a:rPr>
              <a:t>4.Tools and Technologies </a:t>
            </a:r>
            <a:r>
              <a:rPr b="1" sz="4000" lang="en-IN">
                <a:solidFill>
                  <a:srgbClr val="000000"/>
                </a:solidFill>
              </a:rPr>
              <a:t>5.Portfolio design and Layout </a:t>
            </a:r>
            <a:endParaRPr b="1" sz="2800" lang="en-IN">
              <a:solidFill>
                <a:srgbClr val="000000"/>
              </a:solidFill>
            </a:endParaRPr>
          </a:p>
          <a:p>
            <a:r>
              <a:rPr b="1" sz="4000" lang="en-IN">
                <a:solidFill>
                  <a:srgbClr val="000000"/>
                </a:solidFill>
              </a:rPr>
              <a:t>6. Features and </a:t>
            </a:r>
            <a:r>
              <a:rPr b="1" sz="4000" lang="en-IN">
                <a:solidFill>
                  <a:srgbClr val="000000"/>
                </a:solidFill>
              </a:rPr>
              <a:t>Functionality </a:t>
            </a:r>
            <a:r>
              <a:rPr b="1" sz="4000" lang="en-IN">
                <a:solidFill>
                  <a:srgbClr val="000000"/>
                </a:solidFill>
              </a:rPr>
              <a:t>7.Results and </a:t>
            </a:r>
            <a:r>
              <a:rPr b="1" sz="4000" lang="en-IN">
                <a:solidFill>
                  <a:srgbClr val="000000"/>
                </a:solidFill>
              </a:rPr>
              <a:t>Sc</a:t>
            </a:r>
            <a:r>
              <a:rPr b="1" sz="4000" lang="en-IN">
                <a:solidFill>
                  <a:srgbClr val="000000"/>
                </a:solidFill>
              </a:rPr>
              <a:t>reenshots </a:t>
            </a:r>
            <a:r>
              <a:rPr b="1" sz="4000" lang="en-IN">
                <a:solidFill>
                  <a:srgbClr val="000000"/>
                </a:solidFill>
              </a:rPr>
              <a:t>8.Conclusion </a:t>
            </a:r>
            <a:r>
              <a:rPr b="1" sz="4000" lang="en-US">
                <a:solidFill>
                  <a:srgbClr val="000000"/>
                </a:solidFill>
              </a:rPr>
              <a:t> </a:t>
            </a:r>
            <a:endParaRPr b="1" sz="2800" lang="en-IN">
              <a:solidFill>
                <a:srgbClr val="000000"/>
              </a:solidFill>
            </a:endParaRPr>
          </a:p>
          <a:p>
            <a:r>
              <a:rPr b="1" sz="4000" lang="en-IN">
                <a:solidFill>
                  <a:srgbClr val="000000"/>
                </a:solidFill>
              </a:rPr>
              <a:t>9.Github Link</a:t>
            </a:r>
            <a:endParaRPr b="1"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99" name=""/>
          <p:cNvSpPr txBox="1"/>
          <p:nvPr/>
        </p:nvSpPr>
        <p:spPr>
          <a:xfrm>
            <a:off x="630734" y="0"/>
            <a:ext cx="10225885" cy="1069340"/>
          </a:xfrm>
          <a:prstGeom prst="rect"/>
        </p:spPr>
        <p:txBody>
          <a:bodyPr rtlCol="0" wrap="square">
            <a:spAutoFit/>
          </a:bodyPr>
          <a:p>
            <a:r>
              <a:rPr b="1" sz="6600" lang="en-US">
                <a:solidFill>
                  <a:srgbClr val="000000"/>
                </a:solidFill>
              </a:rPr>
              <a:t>P</a:t>
            </a:r>
            <a:r>
              <a:rPr b="1" sz="6600" lang="en-US">
                <a:solidFill>
                  <a:srgbClr val="000000"/>
                </a:solidFill>
              </a:rPr>
              <a:t>R</a:t>
            </a:r>
            <a:r>
              <a:rPr b="1" sz="6600" lang="en-US">
                <a:solidFill>
                  <a:srgbClr val="000000"/>
                </a:solidFill>
              </a:rPr>
              <a:t>O</a:t>
            </a:r>
            <a:r>
              <a:rPr b="1" sz="6600" lang="en-US">
                <a:solidFill>
                  <a:srgbClr val="000000"/>
                </a:solidFill>
              </a:rPr>
              <a:t>B</a:t>
            </a:r>
            <a:r>
              <a:rPr b="1" sz="6600" lang="en-US">
                <a:solidFill>
                  <a:srgbClr val="000000"/>
                </a:solidFill>
              </a:rPr>
              <a:t>LEM </a:t>
            </a:r>
            <a:r>
              <a:rPr b="1" sz="6600" lang="en-US">
                <a:solidFill>
                  <a:srgbClr val="000000"/>
                </a:solidFill>
              </a:rPr>
              <a:t>STATEMENT</a:t>
            </a:r>
            <a:r>
              <a:rPr b="1" sz="6600" lang="en-US">
                <a:solidFill>
                  <a:srgbClr val="000000"/>
                </a:solidFill>
              </a:rPr>
              <a:t> ✨</a:t>
            </a:r>
            <a:endParaRPr sz="2800" lang="en-IN">
              <a:solidFill>
                <a:srgbClr val="000000"/>
              </a:solidFill>
            </a:endParaRPr>
          </a:p>
        </p:txBody>
      </p:sp>
      <p:sp>
        <p:nvSpPr>
          <p:cNvPr id="1048600" name=""/>
          <p:cNvSpPr txBox="1"/>
          <p:nvPr/>
        </p:nvSpPr>
        <p:spPr>
          <a:xfrm>
            <a:off x="487533" y="1069339"/>
            <a:ext cx="10816534" cy="5463540"/>
          </a:xfrm>
          <a:prstGeom prst="rect"/>
        </p:spPr>
        <p:txBody>
          <a:bodyPr rtlCol="0" wrap="square">
            <a:spAutoFit/>
          </a:bodyPr>
          <a:p>
            <a:r>
              <a:rPr altLang="en-US" b="0" sz="4000" lang="en-IN">
                <a:solidFill>
                  <a:srgbClr val="000000"/>
                </a:solidFill>
              </a:rPr>
              <a:t>⭐</a:t>
            </a:r>
            <a:r>
              <a:rPr altLang="en-US" b="0" sz="4000" lang="en-US">
                <a:solidFill>
                  <a:srgbClr val="000000"/>
                </a:solidFill>
              </a:rPr>
              <a:t>I</a:t>
            </a:r>
            <a:r>
              <a:rPr altLang="en-US" b="0" sz="4000" lang="en-US">
                <a:solidFill>
                  <a:srgbClr val="000000"/>
                </a:solidFill>
              </a:rPr>
              <a:t>n</a:t>
            </a:r>
            <a:r>
              <a:rPr altLang="en-US" b="0" sz="4000" lang="en-US">
                <a:solidFill>
                  <a:srgbClr val="000000"/>
                </a:solidFill>
              </a:rPr>
              <a:t> </a:t>
            </a:r>
            <a:r>
              <a:rPr altLang="en-US" b="0" sz="4000" lang="en-US">
                <a:solidFill>
                  <a:srgbClr val="000000"/>
                </a:solidFill>
              </a:rPr>
              <a:t>t</a:t>
            </a:r>
            <a:r>
              <a:rPr altLang="en-US" b="0" sz="4000" lang="en-US">
                <a:solidFill>
                  <a:srgbClr val="000000"/>
                </a:solidFill>
              </a:rPr>
              <a:t>o</a:t>
            </a:r>
            <a:r>
              <a:rPr altLang="en-US" b="0" sz="4000" lang="en-US">
                <a:solidFill>
                  <a:srgbClr val="000000"/>
                </a:solidFill>
              </a:rPr>
              <a:t>d</a:t>
            </a:r>
            <a:r>
              <a:rPr altLang="en-US" b="0" sz="4000" lang="en-US">
                <a:solidFill>
                  <a:srgbClr val="000000"/>
                </a:solidFill>
              </a:rPr>
              <a:t>a</a:t>
            </a:r>
            <a:r>
              <a:rPr b="0" sz="4000" lang="en-IN">
                <a:solidFill>
                  <a:srgbClr val="000000"/>
                </a:solidFill>
              </a:rPr>
              <a:t>y’s digital era, traditional resumes alone are not enough to showcase skills and projects effectively.</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altLang="en-US" b="0" sz="4000" lang="en-IN">
                <a:solidFill>
                  <a:srgbClr val="000000"/>
                </a:solidFill>
              </a:rPr>
              <a:t>⭐</a:t>
            </a:r>
            <a:r>
              <a:rPr b="0" sz="4000" lang="en-IN">
                <a:solidFill>
                  <a:srgbClr val="000000"/>
                </a:solidFill>
              </a:rPr>
              <a:t>Many students and professionals lack a structured online presence to highlight their work.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b="0" sz="4000" lang="en-US">
                <a:solidFill>
                  <a:srgbClr val="000000"/>
                </a:solidFill>
              </a:rPr>
              <a:t> </a:t>
            </a:r>
            <a:r>
              <a:rPr altLang="en-US" b="0" sz="4000" lang="en-IN">
                <a:solidFill>
                  <a:srgbClr val="000000"/>
                </a:solidFill>
              </a:rPr>
              <a:t>⭐</a:t>
            </a:r>
            <a:r>
              <a:rPr b="0" sz="4000" lang="en-IN">
                <a:solidFill>
                  <a:srgbClr val="000000"/>
                </a:solidFill>
              </a:rPr>
              <a:t>A digital portfolio provides an interactive and accessible platform to present achievements, skills, and experiences.</a:t>
            </a:r>
            <a:endParaRPr b="0"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1" name=""/>
          <p:cNvSpPr txBox="1"/>
          <p:nvPr/>
        </p:nvSpPr>
        <p:spPr>
          <a:xfrm>
            <a:off x="607014" y="0"/>
            <a:ext cx="10977971" cy="1170940"/>
          </a:xfrm>
          <a:prstGeom prst="rect"/>
        </p:spPr>
        <p:txBody>
          <a:bodyPr rtlCol="0" wrap="square">
            <a:spAutoFit/>
          </a:bodyPr>
          <a:p>
            <a:r>
              <a:rPr b="1" sz="7200" lang="en-US">
                <a:solidFill>
                  <a:srgbClr val="000000"/>
                </a:solidFill>
              </a:rPr>
              <a:t>P</a:t>
            </a:r>
            <a:r>
              <a:rPr b="1" sz="7200" lang="en-US">
                <a:solidFill>
                  <a:srgbClr val="000000"/>
                </a:solidFill>
              </a:rPr>
              <a:t>R</a:t>
            </a:r>
            <a:r>
              <a:rPr b="1" sz="7200" lang="en-US">
                <a:solidFill>
                  <a:srgbClr val="000000"/>
                </a:solidFill>
              </a:rPr>
              <a:t>O</a:t>
            </a:r>
            <a:r>
              <a:rPr b="1" sz="7200" lang="en-US">
                <a:solidFill>
                  <a:srgbClr val="000000"/>
                </a:solidFill>
              </a:rPr>
              <a:t>J</a:t>
            </a:r>
            <a:r>
              <a:rPr b="1" sz="7200" lang="en-US">
                <a:solidFill>
                  <a:srgbClr val="000000"/>
                </a:solidFill>
              </a:rPr>
              <a:t>E</a:t>
            </a:r>
            <a:r>
              <a:rPr b="1" sz="7200" lang="en-US">
                <a:solidFill>
                  <a:srgbClr val="000000"/>
                </a:solidFill>
              </a:rPr>
              <a:t>CT </a:t>
            </a:r>
            <a:r>
              <a:rPr b="1" sz="7200" lang="en-US">
                <a:solidFill>
                  <a:srgbClr val="000000"/>
                </a:solidFill>
              </a:rPr>
              <a:t>O</a:t>
            </a:r>
            <a:r>
              <a:rPr b="1" sz="7200" lang="en-US">
                <a:solidFill>
                  <a:srgbClr val="000000"/>
                </a:solidFill>
              </a:rPr>
              <a:t>V</a:t>
            </a:r>
            <a:r>
              <a:rPr b="1" sz="7200" lang="en-US">
                <a:solidFill>
                  <a:srgbClr val="000000"/>
                </a:solidFill>
              </a:rPr>
              <a:t>ERVIEW </a:t>
            </a:r>
            <a:r>
              <a:rPr altLang="en-US" b="1" sz="7200" lang="en-IN">
                <a:solidFill>
                  <a:srgbClr val="000000"/>
                </a:solidFill>
              </a:rPr>
              <a:t>✨</a:t>
            </a:r>
            <a:endParaRPr sz="2800" lang="en-IN">
              <a:solidFill>
                <a:srgbClr val="000000"/>
              </a:solidFill>
            </a:endParaRPr>
          </a:p>
        </p:txBody>
      </p:sp>
      <p:sp>
        <p:nvSpPr>
          <p:cNvPr id="1048602" name=""/>
          <p:cNvSpPr txBox="1"/>
          <p:nvPr/>
        </p:nvSpPr>
        <p:spPr>
          <a:xfrm>
            <a:off x="0" y="1440709"/>
            <a:ext cx="11984181" cy="4917439"/>
          </a:xfrm>
          <a:prstGeom prst="rect"/>
        </p:spPr>
        <p:txBody>
          <a:bodyPr rtlCol="0" wrap="square">
            <a:spAutoFit/>
          </a:bodyPr>
          <a:p>
            <a:r>
              <a:rPr altLang="en-US" b="0" sz="3200" i="1" lang="en-IN">
                <a:solidFill>
                  <a:srgbClr val="000000"/>
                </a:solidFill>
              </a:rPr>
              <a:t>⭐</a:t>
            </a:r>
            <a:r>
              <a:rPr b="0" sz="3200" i="1" lang="en-IN">
                <a:solidFill>
                  <a:srgbClr val="000000"/>
                </a:solidFill>
              </a:rPr>
              <a:t>This project is a digital portfolio website built using HTML, CSS, and JavaScript.
</a:t>
            </a:r>
            <a:r>
              <a:rPr altLang="en-US" b="0" sz="3200" i="1" lang="en-IN">
                <a:solidFill>
                  <a:srgbClr val="000000"/>
                </a:solidFill>
              </a:rPr>
              <a:t>⭐</a:t>
            </a:r>
            <a:r>
              <a:rPr b="0" sz="3200" i="1" lang="en-IN">
                <a:solidFill>
                  <a:srgbClr val="000000"/>
                </a:solidFill>
              </a:rPr>
              <a:t>It includes key sections like About Me, Projects, Skills, and Contact.
</a:t>
            </a:r>
            <a:r>
              <a:rPr altLang="en-US" b="0" sz="3200" i="1" lang="en-IN">
                <a:solidFill>
                  <a:srgbClr val="000000"/>
                </a:solidFill>
              </a:rPr>
              <a:t>⭐</a:t>
            </a:r>
            <a:r>
              <a:rPr b="0" sz="3200" i="1" lang="en-IN">
                <a:solidFill>
                  <a:srgbClr val="000000"/>
                </a:solidFill>
              </a:rPr>
              <a:t>The main purpose is to showcase personal achievements, technical skills, and creative projects.
</a:t>
            </a:r>
            <a:r>
              <a:rPr altLang="en-US" b="0" sz="3200" i="1" lang="en-IN">
                <a:solidFill>
                  <a:srgbClr val="000000"/>
                </a:solidFill>
              </a:rPr>
              <a:t>⭐</a:t>
            </a:r>
            <a:r>
              <a:rPr b="0" sz="3200" i="1" lang="en-IN">
                <a:solidFill>
                  <a:srgbClr val="000000"/>
                </a:solidFill>
              </a:rPr>
              <a:t>The design is responsive and interactive, ensuring a smooth user experience.
</a:t>
            </a:r>
            <a:r>
              <a:rPr altLang="en-US" b="0" sz="3200" i="1" lang="en-IN">
                <a:solidFill>
                  <a:srgbClr val="000000"/>
                </a:solidFill>
              </a:rPr>
              <a:t>⭐</a:t>
            </a:r>
            <a:r>
              <a:rPr b="0" sz="3200" i="1" lang="en-IN">
                <a:solidFill>
                  <a:srgbClr val="000000"/>
                </a:solidFill>
              </a:rPr>
              <a:t>This portfolio acts as a professional identity to connect with recruiters, clients, and peers.</a:t>
            </a:r>
            <a:endParaRPr b="0" sz="2800" i="1"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3" name=""/>
          <p:cNvSpPr txBox="1"/>
          <p:nvPr/>
        </p:nvSpPr>
        <p:spPr>
          <a:xfrm>
            <a:off x="520090" y="0"/>
            <a:ext cx="12367336" cy="1069341"/>
          </a:xfrm>
          <a:prstGeom prst="rect"/>
        </p:spPr>
        <p:txBody>
          <a:bodyPr rtlCol="0" wrap="square">
            <a:spAutoFit/>
          </a:bodyPr>
          <a:p>
            <a:r>
              <a:rPr b="1" sz="6600" lang="en-US">
                <a:solidFill>
                  <a:srgbClr val="000000"/>
                </a:solidFill>
              </a:rPr>
              <a:t>W</a:t>
            </a:r>
            <a:r>
              <a:rPr b="1" sz="6600" lang="en-US">
                <a:solidFill>
                  <a:srgbClr val="000000"/>
                </a:solidFill>
              </a:rPr>
              <a:t>H</a:t>
            </a:r>
            <a:r>
              <a:rPr b="1" sz="6600" lang="en-US">
                <a:solidFill>
                  <a:srgbClr val="000000"/>
                </a:solidFill>
              </a:rPr>
              <a:t>O</a:t>
            </a:r>
            <a:r>
              <a:rPr b="1" sz="6600" lang="en-US">
                <a:solidFill>
                  <a:srgbClr val="000000"/>
                </a:solidFill>
              </a:rPr>
              <a:t> </a:t>
            </a:r>
            <a:r>
              <a:rPr b="1" sz="6600" lang="en-US">
                <a:solidFill>
                  <a:srgbClr val="000000"/>
                </a:solidFill>
              </a:rPr>
              <a:t>A</a:t>
            </a:r>
            <a:r>
              <a:rPr b="1" sz="6600" lang="en-US">
                <a:solidFill>
                  <a:srgbClr val="000000"/>
                </a:solidFill>
              </a:rPr>
              <a:t>R</a:t>
            </a:r>
            <a:r>
              <a:rPr b="1" sz="6600" lang="en-US">
                <a:solidFill>
                  <a:srgbClr val="000000"/>
                </a:solidFill>
              </a:rPr>
              <a:t>E</a:t>
            </a:r>
            <a:r>
              <a:rPr b="1" sz="6600" lang="en-US">
                <a:solidFill>
                  <a:srgbClr val="000000"/>
                </a:solidFill>
              </a:rPr>
              <a:t> </a:t>
            </a:r>
            <a:r>
              <a:rPr b="1" sz="6600" lang="en-US">
                <a:solidFill>
                  <a:srgbClr val="000000"/>
                </a:solidFill>
              </a:rPr>
              <a:t>T</a:t>
            </a:r>
            <a:r>
              <a:rPr b="1" sz="6600" lang="en-US">
                <a:solidFill>
                  <a:srgbClr val="000000"/>
                </a:solidFill>
              </a:rPr>
              <a:t>HE </a:t>
            </a:r>
            <a:r>
              <a:rPr b="1" sz="6600" lang="en-US">
                <a:solidFill>
                  <a:srgbClr val="000000"/>
                </a:solidFill>
              </a:rPr>
              <a:t>END </a:t>
            </a:r>
            <a:r>
              <a:rPr b="1" sz="6600" lang="en-US">
                <a:solidFill>
                  <a:srgbClr val="000000"/>
                </a:solidFill>
              </a:rPr>
              <a:t>USERS</a:t>
            </a:r>
            <a:r>
              <a:rPr b="1" sz="6600" lang="en-US">
                <a:solidFill>
                  <a:srgbClr val="000000"/>
                </a:solidFill>
              </a:rPr>
              <a:t>?</a:t>
            </a:r>
            <a:r>
              <a:rPr b="1" sz="6600" lang="en-US">
                <a:solidFill>
                  <a:srgbClr val="000000"/>
                </a:solidFill>
              </a:rPr>
              <a:t> </a:t>
            </a:r>
            <a:r>
              <a:rPr altLang="en-US" b="1" sz="6600" lang="en-IN">
                <a:solidFill>
                  <a:srgbClr val="000000"/>
                </a:solidFill>
              </a:rPr>
              <a:t>✨</a:t>
            </a:r>
            <a:endParaRPr b="1" sz="2800" lang="en-IN">
              <a:solidFill>
                <a:srgbClr val="000000"/>
              </a:solidFill>
            </a:endParaRPr>
          </a:p>
        </p:txBody>
      </p:sp>
      <p:sp>
        <p:nvSpPr>
          <p:cNvPr id="1048604" name=""/>
          <p:cNvSpPr txBox="1"/>
          <p:nvPr/>
        </p:nvSpPr>
        <p:spPr>
          <a:xfrm>
            <a:off x="288209" y="1279642"/>
            <a:ext cx="11514130" cy="4358640"/>
          </a:xfrm>
          <a:prstGeom prst="rect"/>
        </p:spPr>
        <p:txBody>
          <a:bodyPr rtlCol="0" wrap="square">
            <a:spAutoFit/>
          </a:bodyPr>
          <a:p>
            <a:r>
              <a:rPr sz="3600" lang="en-IN">
                <a:solidFill>
                  <a:srgbClr val="000000"/>
                </a:solidFill>
              </a:rPr>
              <a:t>1. Student</a:t>
            </a:r>
            <a:r>
              <a:rPr altLang="en-US" sz="3600" lang="en-IN">
                <a:solidFill>
                  <a:srgbClr val="000000"/>
                </a:solidFill>
              </a:rPr>
              <a:t>✨</a:t>
            </a:r>
            <a:r>
              <a:rPr sz="3600" lang="en-IN">
                <a:solidFill>
                  <a:srgbClr val="000000"/>
                </a:solidFill>
              </a:rPr>
              <a:t>– Can use the portfolio to share their academic projects and resumes</a:t>
            </a:r>
            <a:r>
              <a:rPr sz="3600" lang="en-US">
                <a:solidFill>
                  <a:srgbClr val="000000"/>
                </a:solidFill>
              </a:rPr>
              <a:t>.</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altLang="en-US" sz="3600" lang="en-US">
                <a:solidFill>
                  <a:srgbClr val="000000"/>
                </a:solidFill>
              </a:rPr>
              <a:t> </a:t>
            </a:r>
            <a:r>
              <a:rPr altLang="en-US" sz="3600" lang="en-US">
                <a:solidFill>
                  <a:srgbClr val="000000"/>
                </a:solidFill>
              </a:rPr>
              <a:t> </a:t>
            </a:r>
            <a:r>
              <a:rPr sz="3600" lang="en-IN">
                <a:solidFill>
                  <a:srgbClr val="000000"/>
                </a:solidFill>
              </a:rPr>
              <a:t>2. Job Seekers </a:t>
            </a:r>
            <a:r>
              <a:rPr altLang="en-US" sz="3600" lang="en-IN">
                <a:solidFill>
                  <a:srgbClr val="000000"/>
                </a:solidFill>
              </a:rPr>
              <a:t>✨</a:t>
            </a:r>
            <a:r>
              <a:rPr sz="3600" lang="en-IN">
                <a:solidFill>
                  <a:srgbClr val="000000"/>
                </a:solidFill>
              </a:rPr>
              <a:t>– Can present themselves professionally to recruiters</a:t>
            </a:r>
            <a:r>
              <a:rPr sz="3600" lang="en-US">
                <a:solidFill>
                  <a:srgbClr val="000000"/>
                </a:solidFill>
              </a:rPr>
              <a:t>.</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3</a:t>
            </a:r>
            <a:r>
              <a:rPr sz="3600" lang="en-US">
                <a:solidFill>
                  <a:srgbClr val="000000"/>
                </a:solidFill>
              </a:rPr>
              <a:t>.</a:t>
            </a:r>
            <a:r>
              <a:rPr sz="3600" lang="en-US">
                <a:solidFill>
                  <a:srgbClr val="000000"/>
                </a:solidFill>
              </a:rPr>
              <a:t>F</a:t>
            </a:r>
            <a:r>
              <a:rPr sz="3600" lang="en-US">
                <a:solidFill>
                  <a:srgbClr val="000000"/>
                </a:solidFill>
              </a:rPr>
              <a:t>r</a:t>
            </a:r>
            <a:r>
              <a:rPr sz="3600" lang="en-US">
                <a:solidFill>
                  <a:srgbClr val="000000"/>
                </a:solidFill>
              </a:rPr>
              <a:t>e</a:t>
            </a:r>
            <a:r>
              <a:rPr sz="3600" lang="en-IN">
                <a:solidFill>
                  <a:srgbClr val="000000"/>
                </a:solidFill>
              </a:rPr>
              <a:t>elancers </a:t>
            </a:r>
            <a:r>
              <a:rPr altLang="en-US" sz="3600" lang="en-IN">
                <a:solidFill>
                  <a:srgbClr val="000000"/>
                </a:solidFill>
              </a:rPr>
              <a:t>✨</a:t>
            </a:r>
            <a:r>
              <a:rPr sz="3600" lang="en-IN">
                <a:solidFill>
                  <a:srgbClr val="000000"/>
                </a:solidFill>
              </a:rPr>
              <a:t>– Can showcase their work and skills to potential</a:t>
            </a:r>
            <a:r>
              <a:rPr sz="3600" lang="en-US">
                <a:solidFill>
                  <a:srgbClr val="000000"/>
                </a:solidFill>
              </a:rPr>
              <a:t> </a:t>
            </a:r>
            <a:r>
              <a:rPr sz="3600" lang="en-US">
                <a:solidFill>
                  <a:srgbClr val="000000"/>
                </a:solidFill>
              </a:rPr>
              <a:t>c</a:t>
            </a:r>
            <a:r>
              <a:rPr sz="3600" lang="en-US">
                <a:solidFill>
                  <a:srgbClr val="000000"/>
                </a:solidFill>
              </a:rPr>
              <a:t>l</a:t>
            </a:r>
            <a:r>
              <a:rPr sz="3600" lang="en-US">
                <a:solidFill>
                  <a:srgbClr val="000000"/>
                </a:solidFill>
              </a:rPr>
              <a:t>i</a:t>
            </a:r>
            <a:r>
              <a:rPr sz="3600" lang="en-US">
                <a:solidFill>
                  <a:srgbClr val="000000"/>
                </a:solidFill>
              </a:rPr>
              <a:t>ents</a:t>
            </a:r>
            <a:r>
              <a:rPr sz="3600" lang="en-US">
                <a:solidFill>
                  <a:srgbClr val="000000"/>
                </a:solidFill>
              </a:rPr>
              <a:t>.</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 </a:t>
            </a:r>
            <a:r>
              <a:rPr sz="3600" lang="en-US">
                <a:solidFill>
                  <a:srgbClr val="000000"/>
                </a:solidFill>
              </a:rPr>
              <a:t>4</a:t>
            </a:r>
            <a:r>
              <a:rPr sz="3600" lang="en-US">
                <a:solidFill>
                  <a:srgbClr val="000000"/>
                </a:solidFill>
              </a:rPr>
              <a:t>.</a:t>
            </a:r>
            <a:r>
              <a:rPr sz="3600" lang="en-US">
                <a:solidFill>
                  <a:srgbClr val="000000"/>
                </a:solidFill>
              </a:rPr>
              <a:t>p</a:t>
            </a:r>
            <a:r>
              <a:rPr sz="3600" lang="en-US">
                <a:solidFill>
                  <a:srgbClr val="000000"/>
                </a:solidFill>
              </a:rPr>
              <a:t>r</a:t>
            </a:r>
            <a:r>
              <a:rPr sz="3600" lang="en-US">
                <a:solidFill>
                  <a:srgbClr val="000000"/>
                </a:solidFill>
              </a:rPr>
              <a:t>o</a:t>
            </a:r>
            <a:r>
              <a:rPr sz="3600" lang="en-IN">
                <a:solidFill>
                  <a:srgbClr val="000000"/>
                </a:solidFill>
              </a:rPr>
              <a:t>fessionals </a:t>
            </a:r>
            <a:r>
              <a:rPr altLang="en-US" sz="3600" lang="en-IN">
                <a:solidFill>
                  <a:srgbClr val="000000"/>
                </a:solidFill>
              </a:rPr>
              <a:t>✨</a:t>
            </a:r>
            <a:r>
              <a:rPr sz="3600" lang="en-IN">
                <a:solidFill>
                  <a:srgbClr val="000000"/>
                </a:solidFill>
              </a:rPr>
              <a:t>– Can highlight their experience and achievements.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5" name=""/>
          <p:cNvSpPr txBox="1"/>
          <p:nvPr/>
        </p:nvSpPr>
        <p:spPr>
          <a:xfrm>
            <a:off x="336251" y="0"/>
            <a:ext cx="11519497" cy="1069340"/>
          </a:xfrm>
          <a:prstGeom prst="rect"/>
        </p:spPr>
        <p:txBody>
          <a:bodyPr rtlCol="0" wrap="square">
            <a:spAutoFit/>
          </a:bodyPr>
          <a:p>
            <a:r>
              <a:rPr b="1" sz="6600" lang="en-US">
                <a:solidFill>
                  <a:srgbClr val="000000"/>
                </a:solidFill>
              </a:rPr>
              <a:t>T</a:t>
            </a:r>
            <a:r>
              <a:rPr b="1" sz="6600" lang="en-US">
                <a:solidFill>
                  <a:srgbClr val="000000"/>
                </a:solidFill>
              </a:rPr>
              <a:t>O</a:t>
            </a:r>
            <a:r>
              <a:rPr b="1" sz="6600" lang="en-US">
                <a:solidFill>
                  <a:srgbClr val="000000"/>
                </a:solidFill>
              </a:rPr>
              <a:t>O</a:t>
            </a:r>
            <a:r>
              <a:rPr b="1" sz="6600" lang="en-US">
                <a:solidFill>
                  <a:srgbClr val="000000"/>
                </a:solidFill>
              </a:rPr>
              <a:t>L</a:t>
            </a:r>
            <a:r>
              <a:rPr b="1" sz="6600" lang="en-US">
                <a:solidFill>
                  <a:srgbClr val="000000"/>
                </a:solidFill>
              </a:rPr>
              <a:t>S</a:t>
            </a:r>
            <a:r>
              <a:rPr b="1" sz="6600" lang="en-US">
                <a:solidFill>
                  <a:srgbClr val="000000"/>
                </a:solidFill>
              </a:rPr>
              <a:t> </a:t>
            </a:r>
            <a:r>
              <a:rPr b="1" sz="6600" lang="en-US">
                <a:solidFill>
                  <a:srgbClr val="000000"/>
                </a:solidFill>
              </a:rPr>
              <a:t> </a:t>
            </a:r>
            <a:r>
              <a:rPr b="1" sz="6600" lang="en-US">
                <a:solidFill>
                  <a:srgbClr val="000000"/>
                </a:solidFill>
              </a:rPr>
              <a:t>A</a:t>
            </a:r>
            <a:r>
              <a:rPr b="1" sz="6600" lang="en-US">
                <a:solidFill>
                  <a:srgbClr val="000000"/>
                </a:solidFill>
              </a:rPr>
              <a:t>N</a:t>
            </a:r>
            <a:r>
              <a:rPr b="1" sz="6600" lang="en-US">
                <a:solidFill>
                  <a:srgbClr val="000000"/>
                </a:solidFill>
              </a:rPr>
              <a:t>D</a:t>
            </a:r>
            <a:r>
              <a:rPr b="1" sz="6600" lang="en-US">
                <a:solidFill>
                  <a:srgbClr val="000000"/>
                </a:solidFill>
              </a:rPr>
              <a:t> </a:t>
            </a:r>
            <a:r>
              <a:rPr b="1" sz="6600" lang="en-US">
                <a:solidFill>
                  <a:srgbClr val="000000"/>
                </a:solidFill>
              </a:rPr>
              <a:t>T</a:t>
            </a:r>
            <a:r>
              <a:rPr b="1" sz="6600" lang="en-US">
                <a:solidFill>
                  <a:srgbClr val="000000"/>
                </a:solidFill>
              </a:rPr>
              <a:t>E</a:t>
            </a:r>
            <a:r>
              <a:rPr b="1" sz="6600" lang="en-US">
                <a:solidFill>
                  <a:srgbClr val="000000"/>
                </a:solidFill>
              </a:rPr>
              <a:t>C</a:t>
            </a:r>
            <a:r>
              <a:rPr b="1" sz="6600" lang="en-US">
                <a:solidFill>
                  <a:srgbClr val="000000"/>
                </a:solidFill>
              </a:rPr>
              <a:t>HNIQUES </a:t>
            </a:r>
            <a:r>
              <a:rPr altLang="en-US" b="1" sz="6600" lang="en-IN">
                <a:solidFill>
                  <a:srgbClr val="000000"/>
                </a:solidFill>
              </a:rPr>
              <a:t>✨</a:t>
            </a:r>
            <a:endParaRPr sz="2800" lang="en-IN">
              <a:solidFill>
                <a:srgbClr val="000000"/>
              </a:solidFill>
            </a:endParaRPr>
          </a:p>
        </p:txBody>
      </p:sp>
      <p:sp>
        <p:nvSpPr>
          <p:cNvPr id="1048606" name=""/>
          <p:cNvSpPr txBox="1"/>
          <p:nvPr/>
        </p:nvSpPr>
        <p:spPr>
          <a:xfrm>
            <a:off x="336250" y="1251955"/>
            <a:ext cx="10937536" cy="4930140"/>
          </a:xfrm>
          <a:prstGeom prst="rect"/>
        </p:spPr>
        <p:txBody>
          <a:bodyPr rtlCol="0" wrap="square">
            <a:spAutoFit/>
          </a:bodyPr>
          <a:p>
            <a:r>
              <a:rPr b="1" sz="4000" lang="en-IN">
                <a:solidFill>
                  <a:srgbClr val="000000"/>
                </a:solidFill>
              </a:rPr>
              <a:t>🛠️ </a:t>
            </a:r>
            <a:r>
              <a:rPr b="1" sz="4400" lang="en-US">
                <a:solidFill>
                  <a:srgbClr val="000000"/>
                </a:solidFill>
              </a:rPr>
              <a:t>T</a:t>
            </a:r>
            <a:r>
              <a:rPr b="1" sz="4400" lang="en-US">
                <a:solidFill>
                  <a:srgbClr val="000000"/>
                </a:solidFill>
              </a:rPr>
              <a:t>O</a:t>
            </a:r>
            <a:r>
              <a:rPr b="1" sz="4400" lang="en-US">
                <a:solidFill>
                  <a:srgbClr val="000000"/>
                </a:solidFill>
              </a:rPr>
              <a:t>O</a:t>
            </a:r>
            <a:r>
              <a:rPr b="1" sz="4400" lang="en-US">
                <a:solidFill>
                  <a:srgbClr val="000000"/>
                </a:solidFill>
              </a:rPr>
              <a:t>L</a:t>
            </a:r>
            <a:r>
              <a:rPr b="1" sz="4400" lang="en-US">
                <a:solidFill>
                  <a:srgbClr val="000000"/>
                </a:solidFill>
              </a:rPr>
              <a:t>S</a:t>
            </a:r>
            <a:r>
              <a:rPr b="1" sz="4400" lang="en-US">
                <a:solidFill>
                  <a:srgbClr val="000000"/>
                </a:solidFill>
              </a:rPr>
              <a:t>:</a:t>
            </a:r>
            <a:endParaRPr b="1" sz="4400" lang="en-IN">
              <a:solidFill>
                <a:srgbClr val="000000"/>
              </a:solidFill>
            </a:endParaRPr>
          </a:p>
          <a:p>
            <a:endParaRPr b="1" sz="4000" lang="en-IN">
              <a:solidFill>
                <a:srgbClr val="000000"/>
              </a:solidFill>
            </a:endParaRPr>
          </a:p>
          <a:p>
            <a:r>
              <a:rPr altLang="en-US" b="1" sz="4000" lang="en-IN">
                <a:solidFill>
                  <a:srgbClr val="000000"/>
                </a:solidFill>
              </a:rPr>
              <a:t>⭐</a:t>
            </a:r>
            <a:r>
              <a:rPr b="1" sz="4000" lang="en-US">
                <a:solidFill>
                  <a:srgbClr val="000000"/>
                </a:solidFill>
              </a:rPr>
              <a:t>H</a:t>
            </a:r>
            <a:r>
              <a:rPr b="1" sz="4000" lang="en-US">
                <a:solidFill>
                  <a:srgbClr val="000000"/>
                </a:solidFill>
              </a:rPr>
              <a:t>T</a:t>
            </a:r>
            <a:r>
              <a:rPr b="1" sz="4000" lang="en-IN">
                <a:solidFill>
                  <a:srgbClr val="000000"/>
                </a:solidFill>
              </a:rPr>
              <a:t>ML – Structure of th</a:t>
            </a:r>
            <a:r>
              <a:rPr b="1" sz="4000" lang="en-US">
                <a:solidFill>
                  <a:srgbClr val="000000"/>
                </a:solidFill>
              </a:rPr>
              <a:t>e</a:t>
            </a:r>
            <a:r>
              <a:rPr b="1" sz="4000" lang="en-US">
                <a:solidFill>
                  <a:srgbClr val="000000"/>
                </a:solidFill>
              </a:rPr>
              <a:t> </a:t>
            </a:r>
            <a:r>
              <a:rPr b="1" sz="4000" lang="en-US">
                <a:solidFill>
                  <a:srgbClr val="000000"/>
                </a:solidFill>
              </a:rPr>
              <a:t>w</a:t>
            </a:r>
            <a:r>
              <a:rPr b="1" sz="4000" lang="en-US">
                <a:solidFill>
                  <a:srgbClr val="000000"/>
                </a:solidFill>
              </a:rPr>
              <a:t>e</a:t>
            </a:r>
            <a:r>
              <a:rPr b="1" sz="4000" lang="en-US">
                <a:solidFill>
                  <a:srgbClr val="000000"/>
                </a:solidFill>
              </a:rPr>
              <a:t>b</a:t>
            </a:r>
            <a:r>
              <a:rPr b="1" sz="4000" lang="en-US">
                <a:solidFill>
                  <a:srgbClr val="000000"/>
                </a:solidFill>
              </a:rPr>
              <a:t>s</a:t>
            </a:r>
            <a:r>
              <a:rPr b="1" sz="4000" lang="en-US">
                <a:solidFill>
                  <a:srgbClr val="000000"/>
                </a:solidFill>
              </a:rPr>
              <a:t>i</a:t>
            </a:r>
            <a:r>
              <a:rPr b="1" sz="4000" lang="en-US">
                <a:solidFill>
                  <a:srgbClr val="000000"/>
                </a:solidFill>
              </a:rPr>
              <a:t>t</a:t>
            </a:r>
            <a:r>
              <a:rPr b="1" sz="4000" lang="en-US">
                <a:solidFill>
                  <a:srgbClr val="000000"/>
                </a:solidFill>
              </a:rPr>
              <a:t>e</a:t>
            </a:r>
            <a:endParaRPr b="1" sz="4400" lang="en-IN">
              <a:solidFill>
                <a:srgbClr val="000000"/>
              </a:solidFill>
            </a:endParaRPr>
          </a:p>
          <a:p>
            <a:r>
              <a:rPr altLang="en-US" b="1" sz="4000" lang="en-IN">
                <a:solidFill>
                  <a:srgbClr val="000000"/>
                </a:solidFill>
              </a:rPr>
              <a:t>⭐</a:t>
            </a:r>
            <a:r>
              <a:rPr b="1" sz="4000" lang="en-US">
                <a:solidFill>
                  <a:srgbClr val="000000"/>
                </a:solidFill>
              </a:rPr>
              <a:t>C</a:t>
            </a:r>
            <a:r>
              <a:rPr b="1" sz="4000" lang="en-US">
                <a:solidFill>
                  <a:srgbClr val="000000"/>
                </a:solidFill>
              </a:rPr>
              <a:t>S</a:t>
            </a:r>
            <a:r>
              <a:rPr b="1" sz="4000" lang="en-IN">
                <a:solidFill>
                  <a:srgbClr val="000000"/>
                </a:solidFill>
              </a:rPr>
              <a:t>S – Styling &amp; desi</a:t>
            </a:r>
            <a:r>
              <a:rPr b="1" sz="4000" lang="en-US">
                <a:solidFill>
                  <a:srgbClr val="000000"/>
                </a:solidFill>
              </a:rPr>
              <a:t>gner </a:t>
            </a:r>
            <a:endParaRPr b="1" sz="4400" lang="en-IN">
              <a:solidFill>
                <a:srgbClr val="000000"/>
              </a:solidFill>
            </a:endParaRPr>
          </a:p>
          <a:p>
            <a:r>
              <a:rPr altLang="en-US" b="1" sz="4000" lang="en-IN">
                <a:solidFill>
                  <a:srgbClr val="000000"/>
                </a:solidFill>
              </a:rPr>
              <a:t>⭐</a:t>
            </a:r>
            <a:r>
              <a:rPr b="1" sz="4000" lang="en-US">
                <a:solidFill>
                  <a:srgbClr val="000000"/>
                </a:solidFill>
              </a:rPr>
              <a:t>J</a:t>
            </a:r>
            <a:r>
              <a:rPr b="1" sz="4000" lang="en-US">
                <a:solidFill>
                  <a:srgbClr val="000000"/>
                </a:solidFill>
              </a:rPr>
              <a:t>a</a:t>
            </a:r>
            <a:r>
              <a:rPr b="1" sz="4000" lang="en-US">
                <a:solidFill>
                  <a:srgbClr val="000000"/>
                </a:solidFill>
              </a:rPr>
              <a:t>v</a:t>
            </a:r>
            <a:r>
              <a:rPr b="1" sz="4000" lang="en-IN">
                <a:solidFill>
                  <a:srgbClr val="000000"/>
                </a:solidFill>
              </a:rPr>
              <a:t>aScript – Interactivity (menu, form, slider)</a:t>
            </a:r>
            <a:endParaRPr b="1" sz="4400" lang="en-IN">
              <a:solidFill>
                <a:srgbClr val="000000"/>
              </a:solidFill>
            </a:endParaRPr>
          </a:p>
          <a:p>
            <a:r>
              <a:rPr altLang="en-US" b="1" sz="4000" lang="en-IN">
                <a:solidFill>
                  <a:srgbClr val="000000"/>
                </a:solidFill>
              </a:rPr>
              <a:t>⭐</a:t>
            </a:r>
            <a:r>
              <a:rPr b="1" sz="4000" lang="en-US">
                <a:solidFill>
                  <a:srgbClr val="000000"/>
                </a:solidFill>
              </a:rPr>
              <a:t>V</a:t>
            </a:r>
            <a:r>
              <a:rPr b="1" sz="4000" lang="en-US">
                <a:solidFill>
                  <a:srgbClr val="000000"/>
                </a:solidFill>
              </a:rPr>
              <a:t>S</a:t>
            </a:r>
            <a:r>
              <a:rPr b="1" sz="4000" lang="en-IN">
                <a:solidFill>
                  <a:srgbClr val="000000"/>
                </a:solidFill>
              </a:rPr>
              <a:t>Code / Sublime – Coding editor</a:t>
            </a:r>
            <a:endParaRPr b="1" sz="4400" lang="en-IN">
              <a:solidFill>
                <a:srgbClr val="000000"/>
              </a:solidFill>
            </a:endParaRPr>
          </a:p>
          <a:p>
            <a:r>
              <a:rPr altLang="en-US" b="1" sz="4000" lang="en-IN">
                <a:solidFill>
                  <a:srgbClr val="000000"/>
                </a:solidFill>
              </a:rPr>
              <a:t>⭐</a:t>
            </a:r>
            <a:r>
              <a:rPr b="1" sz="4000" lang="en-US">
                <a:solidFill>
                  <a:srgbClr val="000000"/>
                </a:solidFill>
              </a:rPr>
              <a:t>B</a:t>
            </a:r>
            <a:r>
              <a:rPr b="1" sz="4000" lang="en-US">
                <a:solidFill>
                  <a:srgbClr val="000000"/>
                </a:solidFill>
              </a:rPr>
              <a:t>r</a:t>
            </a:r>
            <a:r>
              <a:rPr b="1" sz="4000" lang="en-US">
                <a:solidFill>
                  <a:srgbClr val="000000"/>
                </a:solidFill>
              </a:rPr>
              <a:t>o</a:t>
            </a:r>
            <a:r>
              <a:rPr b="1" sz="4000" lang="en-US">
                <a:solidFill>
                  <a:srgbClr val="000000"/>
                </a:solidFill>
              </a:rPr>
              <a:t>w</a:t>
            </a:r>
            <a:r>
              <a:rPr b="1" sz="4000" lang="en-IN">
                <a:solidFill>
                  <a:srgbClr val="000000"/>
                </a:solidFill>
              </a:rPr>
              <a:t>ser – Testing output</a:t>
            </a:r>
            <a:endParaRPr b="1" sz="4400" lang="en-IN">
              <a:solidFill>
                <a:srgbClr val="000000"/>
              </a:solidFill>
            </a:endParaRPr>
          </a:p>
          <a:p>
            <a:r>
              <a:rPr altLang="en-US" b="1" sz="4000" lang="en-IN">
                <a:solidFill>
                  <a:srgbClr val="000000"/>
                </a:solidFill>
              </a:rPr>
              <a:t>⭐</a:t>
            </a:r>
            <a:r>
              <a:rPr b="1" sz="4000" lang="en-US">
                <a:solidFill>
                  <a:srgbClr val="000000"/>
                </a:solidFill>
              </a:rPr>
              <a:t>G</a:t>
            </a:r>
            <a:r>
              <a:rPr b="1" sz="4000" lang="en-IN">
                <a:solidFill>
                  <a:srgbClr val="000000"/>
                </a:solidFill>
              </a:rPr>
              <a:t>it / GitHub – Version control &amp; sharing</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10.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1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1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4.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5.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6.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7.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8.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9.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Sun</dc:creator>
  <cp:lastModifiedBy>WPS_1620700284</cp:lastModifiedBy>
  <dcterms:created xsi:type="dcterms:W3CDTF">2014-12-02T11:27:59Z</dcterms:created>
  <dcterms:modified xsi:type="dcterms:W3CDTF">2025-09-04T05:10:43Z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etcT5tqevS71194.ppt</vt:lpwstr>
  </property>
  <property fmtid="{D5CDD505-2E9C-101B-9397-08002B2CF9AE}" pid="3" name="fileid">
    <vt:lpwstr>521670</vt:lpwstr>
  </property>
  <property fmtid="{D5CDD505-2E9C-101B-9397-08002B2CF9AE}" pid="4" name="KSOProductBuildVer">
    <vt:lpwstr>1033-11.2.0.10351</vt:lpwstr>
  </property>
  <property fmtid="{D5CDD505-2E9C-101B-9397-08002B2CF9AE}" pid="5" name="ICV">
    <vt:lpwstr>1ea00730c2f84a598e42ca58dacdd711</vt:lpwstr>
  </property>
</Properties>
</file>