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f95d91cd43a2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f95d91cd43a2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f95d91cd43a2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f95d91cd43a2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f95d91cd43a2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f95d91cd43a2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f95d91cd43a2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f95d91cd43a2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f95d91cd43a2e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f95d91cd43a2e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f95d91cd43a2e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f95d91cd43a2e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f95d91cd43a2e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f95d91cd43a2e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6f95d91cd43a2e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6f95d91cd43a2e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50700"/>
            <a:ext cx="8520600" cy="2052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 sz="2500">
                <a:latin typeface="Times New Roman"/>
                <a:ea typeface="Times New Roman"/>
                <a:cs typeface="Times New Roman"/>
                <a:sym typeface="Times New Roman"/>
              </a:rPr>
              <a:t>                                      </a:t>
            </a:r>
            <a:r>
              <a:rPr lang="en" sz="2944">
                <a:latin typeface="Times New Roman"/>
                <a:ea typeface="Times New Roman"/>
                <a:cs typeface="Times New Roman"/>
                <a:sym typeface="Times New Roman"/>
              </a:rPr>
              <a:t>Core Java Project</a:t>
            </a:r>
            <a:endParaRPr sz="2944">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944">
                <a:latin typeface="Times New Roman"/>
                <a:ea typeface="Times New Roman"/>
                <a:cs typeface="Times New Roman"/>
                <a:sym typeface="Times New Roman"/>
              </a:rPr>
              <a:t>                              Banking Application</a:t>
            </a:r>
            <a:endParaRPr sz="2944">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44000"/>
              <a:buFont typeface="Arial"/>
              <a:buNone/>
            </a:pPr>
            <a:r>
              <a:rPr lang="en" sz="2500">
                <a:latin typeface="Times New Roman"/>
                <a:ea typeface="Times New Roman"/>
                <a:cs typeface="Times New Roman"/>
                <a:sym typeface="Times New Roman"/>
              </a:rPr>
              <a:t>                               </a:t>
            </a:r>
            <a:r>
              <a:rPr lang="en" sz="30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67025" y="2738575"/>
            <a:ext cx="8520600" cy="1164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                                    </a:t>
            </a:r>
            <a:r>
              <a:rPr lang="en" sz="2903">
                <a:solidFill>
                  <a:schemeClr val="dk1"/>
                </a:solidFill>
                <a:latin typeface="Times New Roman"/>
                <a:ea typeface="Times New Roman"/>
                <a:cs typeface="Times New Roman"/>
                <a:sym typeface="Times New Roman"/>
              </a:rPr>
              <a:t>Project Guide :   D. Amrutha </a:t>
            </a:r>
            <a:endParaRPr sz="2903">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2903">
                <a:solidFill>
                  <a:schemeClr val="dk1"/>
                </a:solidFill>
                <a:latin typeface="Times New Roman"/>
                <a:ea typeface="Times New Roman"/>
                <a:cs typeface="Times New Roman"/>
                <a:sym typeface="Times New Roman"/>
              </a:rPr>
              <a:t>                                           Created By Ragavi</a:t>
            </a:r>
            <a:endParaRPr sz="3203"/>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44000"/>
              <a:buFont typeface="Arial"/>
              <a:buNone/>
            </a:pPr>
            <a:r>
              <a:rPr b="1" lang="en" sz="2500">
                <a:latin typeface="Times New Roman"/>
                <a:ea typeface="Times New Roman"/>
                <a:cs typeface="Times New Roman"/>
                <a:sym typeface="Times New Roman"/>
              </a:rPr>
              <a:t>Introduction:</a:t>
            </a:r>
            <a:endParaRPr b="1"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2000">
                <a:solidFill>
                  <a:srgbClr val="202124"/>
                </a:solidFill>
                <a:highlight>
                  <a:srgbClr val="FFFFFF"/>
                </a:highlight>
                <a:latin typeface="Times New Roman"/>
                <a:ea typeface="Times New Roman"/>
                <a:cs typeface="Times New Roman"/>
                <a:sym typeface="Times New Roman"/>
              </a:rPr>
              <a:t>1.Banking is defined as the business activity of accepting and safeguarding money owned by other individuals and entities, and then lending out this money in order to conduct economic activities such as making profit or simply covering operating expenses.</a:t>
            </a:r>
            <a:endParaRPr sz="2000">
              <a:solidFill>
                <a:srgbClr val="202124"/>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2. </a:t>
            </a:r>
            <a:r>
              <a:rPr lang="en" sz="2000">
                <a:solidFill>
                  <a:schemeClr val="dk1"/>
                </a:solidFill>
                <a:highlight>
                  <a:srgbClr val="FFFFFF"/>
                </a:highlight>
                <a:latin typeface="Times New Roman"/>
                <a:ea typeface="Times New Roman"/>
                <a:cs typeface="Times New Roman"/>
                <a:sym typeface="Times New Roman"/>
              </a:rPr>
              <a:t>In this simple banking application,creating simple bank operations like check balance, deposit, withdrawal, exit, etc.</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44000"/>
              <a:buFont typeface="Arial"/>
              <a:buNone/>
            </a:pPr>
            <a:r>
              <a:rPr b="1" lang="en" sz="2500">
                <a:latin typeface="Times New Roman"/>
                <a:ea typeface="Times New Roman"/>
                <a:cs typeface="Times New Roman"/>
                <a:sym typeface="Times New Roman"/>
              </a:rPr>
              <a:t>Scope of the project :</a:t>
            </a:r>
            <a:endParaRPr b="1"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  To create account , deposit money to retrieve balance and withdraw money.These are the operations for banking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44000"/>
              <a:buFont typeface="Arial"/>
              <a:buNone/>
            </a:pPr>
            <a:r>
              <a:rPr b="1" lang="en" sz="2500">
                <a:latin typeface="Times New Roman"/>
                <a:ea typeface="Times New Roman"/>
                <a:cs typeface="Times New Roman"/>
                <a:sym typeface="Times New Roman"/>
              </a:rPr>
              <a:t>System Requirements :</a:t>
            </a:r>
            <a:endParaRPr b="1" sz="2500">
              <a:latin typeface="Times New Roman"/>
              <a:ea typeface="Times New Roman"/>
              <a:cs typeface="Times New Roman"/>
              <a:sym typeface="Times New Roman"/>
            </a:endParaRPr>
          </a:p>
          <a:p>
            <a:pPr indent="0" lvl="0" marL="0" rtl="0" algn="l">
              <a:spcBef>
                <a:spcPts val="0"/>
              </a:spcBef>
              <a:spcAft>
                <a:spcPts val="0"/>
              </a:spcAft>
              <a:buNone/>
            </a:pPr>
            <a:r>
              <a:t/>
            </a:r>
            <a:endParaRPr b="1" sz="2500">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Application : Eclipse (2021 -3)</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Program: core java</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Required file : java(jdk 8)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Run :java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Sample Code:</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package bank;</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import java.util.Scanner;</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public class BankApplication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int balance;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int previousTransaction;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String customerName;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String customerId;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BankApplication(String cusName,String cid){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customerName=cusName;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customerId=cid;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66825"/>
            <a:ext cx="8520600" cy="4797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void deposit(int amount)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if(amount !=0)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balance=balance+amount;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previousTransaction=amount;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void withdraw(int amount)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if(amount !=0)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balance=balance+amount;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previousTransaction=-amount;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void getPreviousTransaction()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if(previousTransaction&gt;0)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System.out.println("Deposited:"+previousTransaction);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else if(previousTransaction&lt;0)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System.out.println("Withdrawn:"+Math.abs(previousTransaction));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else {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System.out.println("No Transaction Occured");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159600" y="74000"/>
            <a:ext cx="8520600" cy="5010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void showaccount()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char option='\0';</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Scanner scanner=new Scanner(System.in);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System.out.println("Welcome :"+customerName);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System.out.println("ID :"+customerId);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System.out.println("1.Check Balance");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System.out.println("2.Deposit");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System.out.println("3.Withdrawn");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System.out.println("4.PreviousTransaction");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System.out.println("5.Exit");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do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System.out.println("Enter your choice:");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option = scanner.next().charAt(0);</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System.out.println("\n");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switch(option)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case '1':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System.out.println("Balance="+balance);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break;</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145775" y="-35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0"/>
            <a:ext cx="8520600" cy="5143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case '2':</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System.out.println("Enter an amount to deposit:");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int amount=scanner.nextInt();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deposit(amount);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break;</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case '3':</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System.out.println("Enter an amount to Withdrawn:");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int amount2=scanner.nextInt();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withdraw(amount2);</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break;</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case '4':</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getPreviousTransaction();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break;</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while(option !='5');</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System.out.println("Thank you for using our srvices");</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public static void main(String[] args)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BankApplication obj1=new BankApplication("Ragavi","10033A");</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obj1.showaccount();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2009725"/>
            <a:ext cx="8520600" cy="252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6700">
                <a:latin typeface="Times New Roman"/>
                <a:ea typeface="Times New Roman"/>
                <a:cs typeface="Times New Roman"/>
                <a:sym typeface="Times New Roman"/>
              </a:rPr>
              <a:t>       </a:t>
            </a:r>
            <a:r>
              <a:rPr lang="en" sz="6700">
                <a:latin typeface="Times New Roman"/>
                <a:ea typeface="Times New Roman"/>
                <a:cs typeface="Times New Roman"/>
                <a:sym typeface="Times New Roman"/>
              </a:rPr>
              <a:t>THANK YOU</a:t>
            </a:r>
            <a:endParaRPr sz="6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