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ad142b136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ad142b136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ad142b136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ad142b136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ad142b136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ad142b136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ad142b136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ad142b136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ad142b13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ad142b13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ad142b136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ad142b136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ad142b13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ad142b13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ad142b136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ad142b136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ad142b136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ad142b136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ad142b136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ad142b136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ad142b136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ad142b136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ad142b136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ad142b136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069425" y="1130975"/>
            <a:ext cx="7170900" cy="224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Placement Management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System</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87" name="Google Shape;87;p13"/>
          <p:cNvSpPr txBox="1"/>
          <p:nvPr>
            <p:ph idx="1" type="subTitle"/>
          </p:nvPr>
        </p:nvSpPr>
        <p:spPr>
          <a:xfrm>
            <a:off x="4919525" y="3171500"/>
            <a:ext cx="3470700" cy="1579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lang="en" sz="2070">
                <a:latin typeface="Times New Roman"/>
                <a:ea typeface="Times New Roman"/>
                <a:cs typeface="Times New Roman"/>
                <a:sym typeface="Times New Roman"/>
              </a:rPr>
              <a:t>Project guide : Amrudha.D</a:t>
            </a:r>
            <a:endParaRPr sz="2070">
              <a:latin typeface="Times New Roman"/>
              <a:ea typeface="Times New Roman"/>
              <a:cs typeface="Times New Roman"/>
              <a:sym typeface="Times New Roman"/>
            </a:endParaRPr>
          </a:p>
          <a:p>
            <a:pPr indent="0" lvl="0" marL="0" rtl="0" algn="l">
              <a:lnSpc>
                <a:spcPct val="80000"/>
              </a:lnSpc>
              <a:spcBef>
                <a:spcPts val="0"/>
              </a:spcBef>
              <a:spcAft>
                <a:spcPts val="0"/>
              </a:spcAft>
              <a:buSzPts val="935"/>
              <a:buNone/>
            </a:pPr>
            <a:r>
              <a:rPr lang="en" sz="2070">
                <a:latin typeface="Times New Roman"/>
                <a:ea typeface="Times New Roman"/>
                <a:cs typeface="Times New Roman"/>
                <a:sym typeface="Times New Roman"/>
              </a:rPr>
              <a:t>       </a:t>
            </a:r>
            <a:endParaRPr sz="2070">
              <a:latin typeface="Times New Roman"/>
              <a:ea typeface="Times New Roman"/>
              <a:cs typeface="Times New Roman"/>
              <a:sym typeface="Times New Roman"/>
            </a:endParaRPr>
          </a:p>
          <a:p>
            <a:pPr indent="0" lvl="0" marL="0" rtl="0" algn="l">
              <a:lnSpc>
                <a:spcPct val="80000"/>
              </a:lnSpc>
              <a:spcBef>
                <a:spcPts val="0"/>
              </a:spcBef>
              <a:spcAft>
                <a:spcPts val="0"/>
              </a:spcAft>
              <a:buSzPts val="935"/>
              <a:buNone/>
            </a:pPr>
            <a:r>
              <a:rPr lang="en" sz="2070">
                <a:latin typeface="Times New Roman"/>
                <a:ea typeface="Times New Roman"/>
                <a:cs typeface="Times New Roman"/>
                <a:sym typeface="Times New Roman"/>
              </a:rPr>
              <a:t>Created by</a:t>
            </a:r>
            <a:endParaRPr sz="2070">
              <a:latin typeface="Times New Roman"/>
              <a:ea typeface="Times New Roman"/>
              <a:cs typeface="Times New Roman"/>
              <a:sym typeface="Times New Roman"/>
            </a:endParaRPr>
          </a:p>
          <a:p>
            <a:pPr indent="0" lvl="0" marL="0" rtl="0" algn="l">
              <a:lnSpc>
                <a:spcPct val="80000"/>
              </a:lnSpc>
              <a:spcBef>
                <a:spcPts val="0"/>
              </a:spcBef>
              <a:spcAft>
                <a:spcPts val="0"/>
              </a:spcAft>
              <a:buSzPts val="935"/>
              <a:buNone/>
            </a:pPr>
            <a:r>
              <a:t/>
            </a:r>
            <a:endParaRPr sz="2070">
              <a:latin typeface="Times New Roman"/>
              <a:ea typeface="Times New Roman"/>
              <a:cs typeface="Times New Roman"/>
              <a:sym typeface="Times New Roman"/>
            </a:endParaRPr>
          </a:p>
          <a:p>
            <a:pPr indent="0" lvl="0" marL="0" rtl="0" algn="l">
              <a:lnSpc>
                <a:spcPct val="80000"/>
              </a:lnSpc>
              <a:spcBef>
                <a:spcPts val="0"/>
              </a:spcBef>
              <a:spcAft>
                <a:spcPts val="0"/>
              </a:spcAft>
              <a:buSzPts val="935"/>
              <a:buNone/>
            </a:pPr>
            <a:r>
              <a:rPr lang="en" sz="2070">
                <a:latin typeface="Times New Roman"/>
                <a:ea typeface="Times New Roman"/>
                <a:cs typeface="Times New Roman"/>
                <a:sym typeface="Times New Roman"/>
              </a:rPr>
              <a:t>Ragavi S</a:t>
            </a:r>
            <a:endParaRPr sz="2070">
              <a:latin typeface="Times New Roman"/>
              <a:ea typeface="Times New Roman"/>
              <a:cs typeface="Times New Roman"/>
              <a:sym typeface="Times New Roman"/>
            </a:endParaRPr>
          </a:p>
          <a:p>
            <a:pPr indent="0" lvl="0" marL="0" rtl="0" algn="l">
              <a:lnSpc>
                <a:spcPct val="80000"/>
              </a:lnSpc>
              <a:spcBef>
                <a:spcPts val="0"/>
              </a:spcBef>
              <a:spcAft>
                <a:spcPts val="0"/>
              </a:spcAft>
              <a:buSzPts val="935"/>
              <a:buNone/>
            </a:pPr>
            <a:r>
              <a:t/>
            </a:r>
            <a:endParaRPr sz="207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1572650" y="979225"/>
            <a:ext cx="7688700" cy="5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40">
                <a:latin typeface="Times New Roman"/>
                <a:ea typeface="Times New Roman"/>
                <a:cs typeface="Times New Roman"/>
                <a:sym typeface="Times New Roman"/>
              </a:rPr>
              <a:t>                               Company Register</a:t>
            </a:r>
            <a:endParaRPr sz="2240">
              <a:latin typeface="Times New Roman"/>
              <a:ea typeface="Times New Roman"/>
              <a:cs typeface="Times New Roman"/>
              <a:sym typeface="Times New Roman"/>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2"/>
          <p:cNvPicPr preferRelativeResize="0"/>
          <p:nvPr/>
        </p:nvPicPr>
        <p:blipFill rotWithShape="1">
          <a:blip r:embed="rId3">
            <a:alphaModFix/>
          </a:blip>
          <a:srcRect b="0" l="0" r="0" t="-3369"/>
          <a:stretch/>
        </p:blipFill>
        <p:spPr>
          <a:xfrm>
            <a:off x="729450" y="1805550"/>
            <a:ext cx="8023125" cy="333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2548950" y="7790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40">
                <a:latin typeface="Times New Roman"/>
                <a:ea typeface="Times New Roman"/>
                <a:cs typeface="Times New Roman"/>
                <a:sym typeface="Times New Roman"/>
              </a:rPr>
              <a:t>            Course Register</a:t>
            </a:r>
            <a:endParaRPr sz="2240">
              <a:latin typeface="Times New Roman"/>
              <a:ea typeface="Times New Roman"/>
              <a:cs typeface="Times New Roman"/>
              <a:sym typeface="Times New Roman"/>
            </a:endParaRPr>
          </a:p>
        </p:txBody>
      </p:sp>
      <p:sp>
        <p:nvSpPr>
          <p:cNvPr id="149" name="Google Shape;149;p23"/>
          <p:cNvSpPr txBox="1"/>
          <p:nvPr>
            <p:ph idx="1" type="body"/>
          </p:nvPr>
        </p:nvSpPr>
        <p:spPr>
          <a:xfrm>
            <a:off x="727650" y="16910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3"/>
          <p:cNvPicPr preferRelativeResize="0"/>
          <p:nvPr/>
        </p:nvPicPr>
        <p:blipFill>
          <a:blip r:embed="rId3">
            <a:alphaModFix/>
          </a:blip>
          <a:stretch>
            <a:fillRect/>
          </a:stretch>
        </p:blipFill>
        <p:spPr>
          <a:xfrm>
            <a:off x="556700" y="1484650"/>
            <a:ext cx="8481750" cy="3228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40">
                <a:latin typeface="Times New Roman"/>
                <a:ea typeface="Times New Roman"/>
                <a:cs typeface="Times New Roman"/>
                <a:sym typeface="Times New Roman"/>
              </a:rPr>
              <a:t>                                            </a:t>
            </a:r>
            <a:r>
              <a:rPr lang="en" sz="2240">
                <a:latin typeface="Times New Roman"/>
                <a:ea typeface="Times New Roman"/>
                <a:cs typeface="Times New Roman"/>
                <a:sym typeface="Times New Roman"/>
              </a:rPr>
              <a:t>Home page</a:t>
            </a:r>
            <a:endParaRPr sz="2240">
              <a:latin typeface="Times New Roman"/>
              <a:ea typeface="Times New Roman"/>
              <a:cs typeface="Times New Roman"/>
              <a:sym typeface="Times New Roman"/>
            </a:endParaRPr>
          </a:p>
        </p:txBody>
      </p:sp>
      <p:sp>
        <p:nvSpPr>
          <p:cNvPr id="156" name="Google Shape;156;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7" name="Google Shape;157;p24"/>
          <p:cNvPicPr preferRelativeResize="0"/>
          <p:nvPr/>
        </p:nvPicPr>
        <p:blipFill>
          <a:blip r:embed="rId3">
            <a:alphaModFix/>
          </a:blip>
          <a:stretch>
            <a:fillRect/>
          </a:stretch>
        </p:blipFill>
        <p:spPr>
          <a:xfrm>
            <a:off x="641025" y="1990575"/>
            <a:ext cx="8128425" cy="3228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3" name="Google Shape;163;p25"/>
          <p:cNvSpPr txBox="1"/>
          <p:nvPr>
            <p:ph idx="1" type="body"/>
          </p:nvPr>
        </p:nvSpPr>
        <p:spPr>
          <a:xfrm>
            <a:off x="1134175" y="21294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7800"/>
              <a:t>THANK YOU</a:t>
            </a:r>
            <a:endParaRPr sz="7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101375" y="1569450"/>
            <a:ext cx="9042600" cy="39294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 sz="2200">
                <a:solidFill>
                  <a:srgbClr val="000000"/>
                </a:solidFill>
                <a:latin typeface="Times New Roman"/>
                <a:ea typeface="Times New Roman"/>
                <a:cs typeface="Times New Roman"/>
                <a:sym typeface="Times New Roman"/>
              </a:rPr>
              <a:t>                                            ACKNOWLEDGEMENT</a:t>
            </a:r>
            <a:endParaRPr sz="2200">
              <a:solidFill>
                <a:srgbClr val="000000"/>
              </a:solidFill>
              <a:latin typeface="Times New Roman"/>
              <a:ea typeface="Times New Roman"/>
              <a:cs typeface="Times New Roman"/>
              <a:sym typeface="Times New Roman"/>
            </a:endParaRPr>
          </a:p>
          <a:p>
            <a:pPr indent="445769" lvl="0" marL="0" rtl="0" algn="just">
              <a:lnSpc>
                <a:spcPct val="107916"/>
              </a:lnSpc>
              <a:spcBef>
                <a:spcPts val="800"/>
              </a:spcBef>
              <a:spcAft>
                <a:spcPts val="0"/>
              </a:spcAft>
              <a:buNone/>
            </a:pPr>
            <a:r>
              <a:rPr b="0" lang="en" sz="2000">
                <a:solidFill>
                  <a:srgbClr val="000000"/>
                </a:solidFill>
                <a:latin typeface="Times New Roman"/>
                <a:ea typeface="Times New Roman"/>
                <a:cs typeface="Times New Roman"/>
                <a:sym typeface="Times New Roman"/>
              </a:rPr>
              <a:t>It gives all of us great pleasure in presenting the preliminary project report on  “Placement Management System”. With due respect and gratitude we would like to take this opportunity to thank the internal guide of our project Mrs.Amruta Deore for giving us all the help and guidance we needed. </a:t>
            </a:r>
            <a:endParaRPr sz="2200">
              <a:solidFill>
                <a:srgbClr val="000000"/>
              </a:solidFill>
              <a:latin typeface="Times New Roman"/>
              <a:ea typeface="Times New Roman"/>
              <a:cs typeface="Times New Roman"/>
              <a:sym typeface="Times New Roman"/>
            </a:endParaRPr>
          </a:p>
          <a:p>
            <a:pPr indent="0" lvl="0" marL="0" rtl="0" algn="just">
              <a:lnSpc>
                <a:spcPct val="107916"/>
              </a:lnSpc>
              <a:spcBef>
                <a:spcPts val="8630"/>
              </a:spcBef>
              <a:spcAft>
                <a:spcPts val="8630"/>
              </a:spcAft>
              <a:buNone/>
            </a:pPr>
            <a:r>
              <a:rPr lang="en" sz="1960">
                <a:solidFill>
                  <a:srgbClr val="000000"/>
                </a:solidFill>
                <a:latin typeface="Times New Roman"/>
                <a:ea typeface="Times New Roman"/>
                <a:cs typeface="Times New Roman"/>
                <a:sym typeface="Times New Roman"/>
              </a:rPr>
              <a:t>                              </a:t>
            </a:r>
            <a:endParaRPr sz="2860"/>
          </a:p>
        </p:txBody>
      </p:sp>
      <p:sp>
        <p:nvSpPr>
          <p:cNvPr id="93" name="Google Shape;93;p14"/>
          <p:cNvSpPr txBox="1"/>
          <p:nvPr>
            <p:ph idx="1" type="body"/>
          </p:nvPr>
        </p:nvSpPr>
        <p:spPr>
          <a:xfrm>
            <a:off x="1297500" y="3306425"/>
            <a:ext cx="7038900" cy="1753800"/>
          </a:xfrm>
          <a:prstGeom prst="rect">
            <a:avLst/>
          </a:prstGeom>
        </p:spPr>
        <p:txBody>
          <a:bodyPr anchorCtr="0" anchor="t" bIns="91425" lIns="91425" spcFirstLastPara="1" rIns="91425" wrap="square" tIns="91425">
            <a:normAutofit/>
          </a:bodyPr>
          <a:lstStyle/>
          <a:p>
            <a:pPr indent="0" lvl="0" marL="0" rtl="0" algn="ctr">
              <a:lnSpc>
                <a:spcPct val="107916"/>
              </a:lnSpc>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0" rtl="0" algn="l">
              <a:spcBef>
                <a:spcPts val="800"/>
              </a:spcBef>
              <a:spcAft>
                <a:spcPts val="1200"/>
              </a:spcAft>
              <a:buNone/>
            </a:pPr>
            <a:r>
              <a:t/>
            </a:r>
            <a:endParaRPr b="1" sz="2615">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just">
              <a:lnSpc>
                <a:spcPct val="87916"/>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We are really grateful for this kind support. She has always encouraged us and given us the motivation to move ahead. She has put in a lot of time and effort in this project along with us and given us a lot of confidence. Also we wish to thank all the other people who have helped us in the successful completion of this project.</a:t>
            </a:r>
            <a:endParaRPr sz="2000">
              <a:solidFill>
                <a:srgbClr val="000000"/>
              </a:solidFill>
              <a:latin typeface="Times New Roman"/>
              <a:ea typeface="Times New Roman"/>
              <a:cs typeface="Times New Roman"/>
              <a:sym typeface="Times New Roman"/>
            </a:endParaRPr>
          </a:p>
          <a:p>
            <a:pPr indent="0" lvl="0" marL="0" rtl="0" algn="l">
              <a:lnSpc>
                <a:spcPct val="95000"/>
              </a:lnSpc>
              <a:spcBef>
                <a:spcPts val="8630"/>
              </a:spcBef>
              <a:spcAft>
                <a:spcPts val="1200"/>
              </a:spcAft>
              <a:buSzPts val="852"/>
              <a:buNone/>
            </a:pPr>
            <a:r>
              <a:t/>
            </a:r>
            <a:endParaRPr sz="1007"/>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340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5" name="Google Shape;105;p16"/>
          <p:cNvSpPr txBox="1"/>
          <p:nvPr>
            <p:ph idx="1" type="body"/>
          </p:nvPr>
        </p:nvSpPr>
        <p:spPr>
          <a:xfrm>
            <a:off x="729450" y="1350225"/>
            <a:ext cx="7688700" cy="2989800"/>
          </a:xfrm>
          <a:prstGeom prst="rect">
            <a:avLst/>
          </a:prstGeom>
        </p:spPr>
        <p:txBody>
          <a:bodyPr anchorCtr="0" anchor="t" bIns="91425" lIns="91425" spcFirstLastPara="1" rIns="91425" wrap="square" tIns="91425">
            <a:normAutofit/>
          </a:bodyPr>
          <a:lstStyle/>
          <a:p>
            <a:pPr indent="-6350" lvl="0" marL="6350" rtl="0" algn="ctr">
              <a:lnSpc>
                <a:spcPct val="106666"/>
              </a:lnSpc>
              <a:spcBef>
                <a:spcPts val="0"/>
              </a:spcBef>
              <a:spcAft>
                <a:spcPts val="0"/>
              </a:spcAft>
              <a:buNone/>
            </a:pPr>
            <a:r>
              <a:rPr b="1" lang="en" sz="2200">
                <a:solidFill>
                  <a:srgbClr val="000000"/>
                </a:solidFill>
                <a:latin typeface="Times New Roman"/>
                <a:ea typeface="Times New Roman"/>
                <a:cs typeface="Times New Roman"/>
                <a:sym typeface="Times New Roman"/>
              </a:rPr>
              <a:t>ABSTRACT</a:t>
            </a:r>
            <a:endParaRPr b="1" sz="2200">
              <a:solidFill>
                <a:srgbClr val="000000"/>
              </a:solidFill>
              <a:latin typeface="Times New Roman"/>
              <a:ea typeface="Times New Roman"/>
              <a:cs typeface="Times New Roman"/>
              <a:sym typeface="Times New Roman"/>
            </a:endParaRPr>
          </a:p>
          <a:p>
            <a:pPr indent="0" lvl="0" marL="0" rtl="0" algn="just">
              <a:lnSpc>
                <a:spcPct val="107916"/>
              </a:lnSpc>
              <a:spcBef>
                <a:spcPts val="1270"/>
              </a:spcBef>
              <a:spcAft>
                <a:spcPts val="8630"/>
              </a:spcAft>
              <a:buNone/>
            </a:pPr>
            <a:r>
              <a:rPr lang="en" sz="1200">
                <a:solidFill>
                  <a:srgbClr val="000000"/>
                </a:solidFill>
                <a:latin typeface="Times New Roman"/>
                <a:ea typeface="Times New Roman"/>
                <a:cs typeface="Times New Roman"/>
                <a:sym typeface="Times New Roman"/>
              </a:rPr>
              <a:t>   </a:t>
            </a:r>
            <a:r>
              <a:rPr lang="en" sz="2000">
                <a:solidFill>
                  <a:srgbClr val="000000"/>
                </a:solidFill>
                <a:latin typeface="Times New Roman"/>
                <a:ea typeface="Times New Roman"/>
                <a:cs typeface="Times New Roman"/>
                <a:sym typeface="Times New Roman"/>
              </a:rPr>
              <a:t>Placement management will provide an opportunity for students and graduates to learn new skills. They are trained on programming skills like Java, C, C++, python etc., front-end technologies, JDBC, Spring, MySQL, hibernate etc., so that they meet the requirements of industries and are eligible for the hiring process.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1" name="Google Shape;111;p17"/>
          <p:cNvSpPr txBox="1"/>
          <p:nvPr>
            <p:ph idx="1" type="body"/>
          </p:nvPr>
        </p:nvSpPr>
        <p:spPr>
          <a:xfrm>
            <a:off x="727650" y="1576125"/>
            <a:ext cx="7688700" cy="2910900"/>
          </a:xfrm>
          <a:prstGeom prst="rect">
            <a:avLst/>
          </a:prstGeom>
        </p:spPr>
        <p:txBody>
          <a:bodyPr anchorCtr="0" anchor="t" bIns="91425" lIns="91425" spcFirstLastPara="1" rIns="91425" wrap="square" tIns="91425">
            <a:noAutofit/>
          </a:bodyPr>
          <a:lstStyle/>
          <a:p>
            <a:pPr indent="0" lvl="0" marL="0" rtl="0" algn="l">
              <a:lnSpc>
                <a:spcPct val="108750"/>
              </a:lnSpc>
              <a:spcBef>
                <a:spcPts val="0"/>
              </a:spcBef>
              <a:spcAft>
                <a:spcPts val="0"/>
              </a:spcAft>
              <a:buNone/>
            </a:pPr>
            <a:r>
              <a:rPr b="1" lang="en" sz="2000">
                <a:solidFill>
                  <a:srgbClr val="000000"/>
                </a:solidFill>
                <a:latin typeface="Times New Roman"/>
                <a:ea typeface="Times New Roman"/>
                <a:cs typeface="Times New Roman"/>
                <a:sym typeface="Times New Roman"/>
              </a:rPr>
              <a:t>1.1	INTRODUCTION</a:t>
            </a:r>
            <a:endParaRPr b="1" sz="2000">
              <a:solidFill>
                <a:srgbClr val="000000"/>
              </a:solidFill>
              <a:latin typeface="Times New Roman"/>
              <a:ea typeface="Times New Roman"/>
              <a:cs typeface="Times New Roman"/>
              <a:sym typeface="Times New Roman"/>
            </a:endParaRPr>
          </a:p>
          <a:p>
            <a:pPr indent="222884" lvl="0" marL="0" rtl="0" algn="l">
              <a:lnSpc>
                <a:spcPct val="107916"/>
              </a:lnSpc>
              <a:spcBef>
                <a:spcPts val="0"/>
              </a:spcBef>
              <a:spcAft>
                <a:spcPts val="0"/>
              </a:spcAft>
              <a:buNone/>
            </a:pPr>
            <a:r>
              <a:rPr lang="en" sz="2000">
                <a:solidFill>
                  <a:srgbClr val="000000"/>
                </a:solidFill>
                <a:latin typeface="Times New Roman"/>
                <a:ea typeface="Times New Roman"/>
                <a:cs typeface="Times New Roman"/>
                <a:sym typeface="Times New Roman"/>
              </a:rPr>
              <a:t>The objective of  Placement management is to allow the students and graduates to register online for the course they wanted to learn. It also facilitates placement guidance to get placed in a company.</a:t>
            </a:r>
            <a:endParaRPr sz="2000">
              <a:solidFill>
                <a:srgbClr val="000000"/>
              </a:solidFill>
              <a:latin typeface="Times New Roman"/>
              <a:ea typeface="Times New Roman"/>
              <a:cs typeface="Times New Roman"/>
              <a:sym typeface="Times New Roman"/>
            </a:endParaRPr>
          </a:p>
          <a:p>
            <a:pPr indent="0" lvl="0" marL="0" rtl="0" algn="l">
              <a:lnSpc>
                <a:spcPct val="108750"/>
              </a:lnSpc>
              <a:spcBef>
                <a:spcPts val="0"/>
              </a:spcBef>
              <a:spcAft>
                <a:spcPts val="0"/>
              </a:spcAft>
              <a:buNone/>
            </a:pPr>
            <a:r>
              <a:t/>
            </a:r>
            <a:endParaRPr b="1" sz="20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8750"/>
              </a:lnSpc>
              <a:spcBef>
                <a:spcPts val="0"/>
              </a:spcBef>
              <a:spcAft>
                <a:spcPts val="0"/>
              </a:spcAft>
              <a:buNone/>
            </a:pPr>
            <a:r>
              <a:rPr b="1" lang="en" sz="2000">
                <a:solidFill>
                  <a:srgbClr val="000000"/>
                </a:solidFill>
                <a:latin typeface="Times New Roman"/>
                <a:ea typeface="Times New Roman"/>
                <a:cs typeface="Times New Roman"/>
                <a:sym typeface="Times New Roman"/>
              </a:rPr>
              <a:t>1.2	System Requirements</a:t>
            </a:r>
            <a:endParaRPr b="1" sz="2000">
              <a:solidFill>
                <a:srgbClr val="000000"/>
              </a:solidFill>
              <a:latin typeface="Times New Roman"/>
              <a:ea typeface="Times New Roman"/>
              <a:cs typeface="Times New Roman"/>
              <a:sym typeface="Times New Roman"/>
            </a:endParaRPr>
          </a:p>
          <a:p>
            <a:pPr indent="0" lvl="0" marL="0" rtl="0" algn="l">
              <a:lnSpc>
                <a:spcPct val="107916"/>
              </a:lnSpc>
              <a:spcBef>
                <a:spcPts val="200"/>
              </a:spcBef>
              <a:spcAft>
                <a:spcPts val="0"/>
              </a:spcAft>
              <a:buNone/>
            </a:pPr>
            <a:r>
              <a:rPr b="1" lang="en" sz="2000">
                <a:solidFill>
                  <a:srgbClr val="000000"/>
                </a:solidFill>
                <a:latin typeface="Times New Roman"/>
                <a:ea typeface="Times New Roman"/>
                <a:cs typeface="Times New Roman"/>
                <a:sym typeface="Times New Roman"/>
              </a:rPr>
              <a:t>1.2.1 Software Requirements</a:t>
            </a:r>
            <a:endParaRPr b="1" sz="2000">
              <a:solidFill>
                <a:srgbClr val="000000"/>
              </a:solidFill>
              <a:latin typeface="Times New Roman"/>
              <a:ea typeface="Times New Roman"/>
              <a:cs typeface="Times New Roman"/>
              <a:sym typeface="Times New Roman"/>
            </a:endParaRPr>
          </a:p>
          <a:p>
            <a:pPr indent="-287655" lvl="0" marL="160655" rtl="0" algn="just">
              <a:lnSpc>
                <a:spcPct val="107916"/>
              </a:lnSpc>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Operating System - Windows 10.</a:t>
            </a:r>
            <a:endParaRPr sz="2000">
              <a:solidFill>
                <a:srgbClr val="000000"/>
              </a:solidFill>
              <a:latin typeface="Times New Roman"/>
              <a:ea typeface="Times New Roman"/>
              <a:cs typeface="Times New Roman"/>
              <a:sym typeface="Times New Roman"/>
            </a:endParaRPr>
          </a:p>
          <a:p>
            <a:pPr indent="-287655" lvl="0" marL="160655" rtl="0" algn="just">
              <a:lnSpc>
                <a:spcPct val="107916"/>
              </a:lnSpc>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Platform – Eclipse, MySQL,Servlet.</a:t>
            </a:r>
            <a:endParaRPr sz="2000">
              <a:solidFill>
                <a:srgbClr val="000000"/>
              </a:solidFill>
              <a:latin typeface="Times New Roman"/>
              <a:ea typeface="Times New Roman"/>
              <a:cs typeface="Times New Roman"/>
              <a:sym typeface="Times New Roman"/>
            </a:endParaRPr>
          </a:p>
          <a:p>
            <a:pPr indent="0" lvl="0" marL="0" rtl="0" algn="just">
              <a:lnSpc>
                <a:spcPct val="107916"/>
              </a:lnSpc>
              <a:spcBef>
                <a:spcPts val="0"/>
              </a:spcBef>
              <a:spcAft>
                <a:spcPts val="0"/>
              </a:spcAft>
              <a:buNone/>
            </a:pPr>
            <a:r>
              <a:rPr lang="en" sz="2000">
                <a:solidFill>
                  <a:srgbClr val="000000"/>
                </a:solidFill>
                <a:latin typeface="Times New Roman"/>
                <a:ea typeface="Times New Roman"/>
                <a:cs typeface="Times New Roman"/>
                <a:sym typeface="Times New Roman"/>
              </a:rPr>
              <a:t>3.Language – HTML, CSS, Java, SQL.</a:t>
            </a:r>
            <a:endParaRPr sz="20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6350" lvl="0" marL="6350" rtl="0" algn="l">
              <a:lnSpc>
                <a:spcPct val="108750"/>
              </a:lnSpc>
              <a:spcBef>
                <a:spcPts val="0"/>
              </a:spcBef>
              <a:spcAft>
                <a:spcPts val="0"/>
              </a:spcAft>
              <a:buNone/>
            </a:pPr>
            <a:r>
              <a:rPr b="1" lang="en" sz="2000">
                <a:solidFill>
                  <a:srgbClr val="000000"/>
                </a:solidFill>
                <a:latin typeface="Times New Roman"/>
                <a:ea typeface="Times New Roman"/>
                <a:cs typeface="Times New Roman"/>
                <a:sym typeface="Times New Roman"/>
              </a:rPr>
              <a:t>1.3 MODULE</a:t>
            </a:r>
            <a:endParaRPr b="1" sz="2000">
              <a:solidFill>
                <a:srgbClr val="000000"/>
              </a:solidFill>
              <a:latin typeface="Times New Roman"/>
              <a:ea typeface="Times New Roman"/>
              <a:cs typeface="Times New Roman"/>
              <a:sym typeface="Times New Roman"/>
            </a:endParaRPr>
          </a:p>
          <a:p>
            <a:pPr indent="0" lvl="0" marL="0" rtl="0" algn="l">
              <a:lnSpc>
                <a:spcPct val="107916"/>
              </a:lnSpc>
              <a:spcBef>
                <a:spcPts val="200"/>
              </a:spcBef>
              <a:spcAft>
                <a:spcPts val="0"/>
              </a:spcAft>
              <a:buNone/>
            </a:pPr>
            <a:r>
              <a:rPr b="1" lang="en" sz="2000">
                <a:solidFill>
                  <a:srgbClr val="000000"/>
                </a:solidFill>
                <a:latin typeface="Times New Roman"/>
                <a:ea typeface="Times New Roman"/>
                <a:cs typeface="Times New Roman"/>
                <a:sym typeface="Times New Roman"/>
              </a:rPr>
              <a:t>1.3.1 S Login</a:t>
            </a:r>
            <a:endParaRPr b="1" sz="2000">
              <a:solidFill>
                <a:srgbClr val="000000"/>
              </a:solidFill>
              <a:latin typeface="Times New Roman"/>
              <a:ea typeface="Times New Roman"/>
              <a:cs typeface="Times New Roman"/>
              <a:sym typeface="Times New Roman"/>
            </a:endParaRPr>
          </a:p>
          <a:p>
            <a:pPr indent="222884" lvl="0" marL="0" rtl="0" algn="just">
              <a:lnSpc>
                <a:spcPct val="107916"/>
              </a:lnSpc>
              <a:spcBef>
                <a:spcPts val="0"/>
              </a:spcBef>
              <a:spcAft>
                <a:spcPts val="0"/>
              </a:spcAft>
              <a:buNone/>
            </a:pPr>
            <a:r>
              <a:rPr lang="en" sz="2000">
                <a:solidFill>
                  <a:srgbClr val="000000"/>
                </a:solidFill>
                <a:latin typeface="Times New Roman"/>
                <a:ea typeface="Times New Roman"/>
                <a:cs typeface="Times New Roman"/>
                <a:sym typeface="Times New Roman"/>
              </a:rPr>
              <a:t>Login module will help in authentication of user accounts .Users who have valid login id and password can only login into their respective accounts.</a:t>
            </a:r>
            <a:endParaRPr sz="20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lnSpc>
                <a:spcPct val="107916"/>
              </a:lnSpc>
              <a:spcBef>
                <a:spcPts val="0"/>
              </a:spcBef>
              <a:spcAft>
                <a:spcPts val="0"/>
              </a:spcAft>
              <a:buNone/>
            </a:pPr>
            <a:r>
              <a:rPr b="1" lang="en" sz="2000">
                <a:solidFill>
                  <a:srgbClr val="000000"/>
                </a:solidFill>
                <a:latin typeface="Times New Roman"/>
                <a:ea typeface="Times New Roman"/>
                <a:cs typeface="Times New Roman"/>
                <a:sym typeface="Times New Roman"/>
              </a:rPr>
              <a:t>1.3.2 Registration</a:t>
            </a:r>
            <a:endParaRPr b="1" sz="2000">
              <a:solidFill>
                <a:srgbClr val="000000"/>
              </a:solidFill>
              <a:latin typeface="Times New Roman"/>
              <a:ea typeface="Times New Roman"/>
              <a:cs typeface="Times New Roman"/>
              <a:sym typeface="Times New Roman"/>
            </a:endParaRPr>
          </a:p>
          <a:p>
            <a:pPr indent="222884" lvl="0" marL="0" rtl="0" algn="just">
              <a:lnSpc>
                <a:spcPct val="107916"/>
              </a:lnSpc>
              <a:spcBef>
                <a:spcPts val="0"/>
              </a:spcBef>
              <a:spcAft>
                <a:spcPts val="0"/>
              </a:spcAft>
              <a:buNone/>
            </a:pPr>
            <a:r>
              <a:rPr lang="en" sz="2000">
                <a:solidFill>
                  <a:srgbClr val="000000"/>
                </a:solidFill>
                <a:latin typeface="Times New Roman"/>
                <a:ea typeface="Times New Roman"/>
                <a:cs typeface="Times New Roman"/>
                <a:sym typeface="Times New Roman"/>
              </a:rPr>
              <a:t>This module will help the user get registered from anywhere if the internet is present .This module will really simplify the task of on paper registration..</a:t>
            </a:r>
            <a:endParaRPr sz="20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1319700" y="897075"/>
            <a:ext cx="7688700" cy="4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40">
                <a:latin typeface="Times New Roman"/>
                <a:ea typeface="Times New Roman"/>
                <a:cs typeface="Times New Roman"/>
                <a:sym typeface="Times New Roman"/>
              </a:rPr>
              <a:t>                                     Login Page</a:t>
            </a:r>
            <a:endParaRPr sz="2240">
              <a:latin typeface="Times New Roman"/>
              <a:ea typeface="Times New Roman"/>
              <a:cs typeface="Times New Roman"/>
              <a:sym typeface="Times New Roman"/>
            </a:endParaRPr>
          </a:p>
        </p:txBody>
      </p:sp>
      <p:sp>
        <p:nvSpPr>
          <p:cNvPr id="135" name="Google Shape;135;p21"/>
          <p:cNvSpPr txBox="1"/>
          <p:nvPr>
            <p:ph idx="1" type="body"/>
          </p:nvPr>
        </p:nvSpPr>
        <p:spPr>
          <a:xfrm>
            <a:off x="729450" y="1485125"/>
            <a:ext cx="7688700" cy="285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1"/>
          <p:cNvPicPr preferRelativeResize="0"/>
          <p:nvPr/>
        </p:nvPicPr>
        <p:blipFill rotWithShape="1">
          <a:blip r:embed="rId3">
            <a:alphaModFix/>
          </a:blip>
          <a:srcRect b="0" l="-2901" r="0" t="4297"/>
          <a:stretch/>
        </p:blipFill>
        <p:spPr>
          <a:xfrm>
            <a:off x="729450" y="1569450"/>
            <a:ext cx="7618400" cy="3389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