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4" r:id="rId1"/>
  </p:sldMasterIdLst>
  <p:notesMasterIdLst>
    <p:notesMasterId r:id="rId27"/>
  </p:notesMasterIdLst>
  <p:sldIdLst>
    <p:sldId id="256" r:id="rId2"/>
    <p:sldId id="271" r:id="rId3"/>
    <p:sldId id="277" r:id="rId4"/>
    <p:sldId id="283" r:id="rId5"/>
    <p:sldId id="258" r:id="rId6"/>
    <p:sldId id="299" r:id="rId7"/>
    <p:sldId id="281" r:id="rId8"/>
    <p:sldId id="279" r:id="rId9"/>
    <p:sldId id="278" r:id="rId10"/>
    <p:sldId id="282" r:id="rId11"/>
    <p:sldId id="270" r:id="rId12"/>
    <p:sldId id="284" r:id="rId13"/>
    <p:sldId id="262" r:id="rId14"/>
    <p:sldId id="291" r:id="rId15"/>
    <p:sldId id="264" r:id="rId16"/>
    <p:sldId id="287" r:id="rId17"/>
    <p:sldId id="292" r:id="rId18"/>
    <p:sldId id="286" r:id="rId19"/>
    <p:sldId id="293" r:id="rId20"/>
    <p:sldId id="289" r:id="rId21"/>
    <p:sldId id="294" r:id="rId22"/>
    <p:sldId id="290" r:id="rId23"/>
    <p:sldId id="295" r:id="rId24"/>
    <p:sldId id="298" r:id="rId25"/>
    <p:sldId id="29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D6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notesMaster" Target="notesMasters/notesMaster1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2096-EFA0-174F-AEEC-30DE147515A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1D02A-3C34-B346-B804-1C1AD509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Wingdings" pitchFamily="2" charset="2"/>
              <a:buChar char="Ø"/>
            </a:pPr>
            <a:r>
              <a:rPr lang="en-IN" b="0" i="0" dirty="0">
                <a:solidFill>
                  <a:srgbClr val="303633"/>
                </a:solidFill>
                <a:effectLst/>
              </a:rPr>
              <a:t>smaller, more cohesive and maintainable codebases</a:t>
            </a:r>
          </a:p>
          <a:p>
            <a:pPr algn="l" fontAlgn="base">
              <a:buFont typeface="Wingdings" pitchFamily="2" charset="2"/>
              <a:buChar char="Ø"/>
            </a:pPr>
            <a:r>
              <a:rPr lang="en-IN" b="0" i="0" dirty="0">
                <a:solidFill>
                  <a:srgbClr val="303633"/>
                </a:solidFill>
                <a:effectLst/>
              </a:rPr>
              <a:t>more scalable organisations with decoupled, autonomous teams</a:t>
            </a:r>
          </a:p>
          <a:p>
            <a:pPr algn="l" fontAlgn="base">
              <a:buFont typeface="Wingdings" pitchFamily="2" charset="2"/>
              <a:buChar char="Ø"/>
            </a:pPr>
            <a:r>
              <a:rPr lang="en-IN" b="0" i="0" dirty="0">
                <a:solidFill>
                  <a:srgbClr val="303633"/>
                </a:solidFill>
                <a:effectLst/>
              </a:rPr>
              <a:t>the ability to upgrade, update, or even rewrite parts of the frontend in a more incremental fashion than was previously possible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1D02A-3C34-B346-B804-1C1AD509DE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1D02A-3C34-B346-B804-1C1AD509DE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1D02A-3C34-B346-B804-1C1AD509DE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B29D-2796-1848-9535-EECCEE1F565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3B0E-C6FB-3546-9302-8CE42972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8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B29D-2796-1848-9535-EECCEE1F565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3B0E-C6FB-3546-9302-8CE42972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B29D-2796-1848-9535-EECCEE1F565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3B0E-C6FB-3546-9302-8CE42972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0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B29D-2796-1848-9535-EECCEE1F565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3B0E-C6FB-3546-9302-8CE42972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8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B29D-2796-1848-9535-EECCEE1F565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3B0E-C6FB-3546-9302-8CE42972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4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B29D-2796-1848-9535-EECCEE1F565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3B0E-C6FB-3546-9302-8CE42972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B29D-2796-1848-9535-EECCEE1F565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3B0E-C6FB-3546-9302-8CE42972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B29D-2796-1848-9535-EECCEE1F565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3B0E-C6FB-3546-9302-8CE42972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5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B29D-2796-1848-9535-EECCEE1F565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3B0E-C6FB-3546-9302-8CE42972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2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B29D-2796-1848-9535-EECCEE1F565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3B0E-C6FB-3546-9302-8CE42972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3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B29D-2796-1848-9535-EECCEE1F565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3B0E-C6FB-3546-9302-8CE42972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2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46B29D-2796-1848-9535-EECCEE1F565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4F03B0E-C6FB-3546-9302-8CE42972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40E90-770E-D2D9-CB72-2827388F2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chemeClr val="tx2"/>
                </a:solidFill>
                <a:effectLst/>
                <a:latin typeface="-apple-system"/>
              </a:rPr>
              <a:t>Breaking Down MicroFrontends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8B968-0319-A359-ABCD-8396C1582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chemeClr val="accent1"/>
                </a:solidFill>
                <a:effectLst/>
                <a:latin typeface="-apple-system"/>
              </a:rPr>
              <a:t>Understanding the What, Why, When, and How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2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8F8A8-C5BC-4B41-3BEA-18612AA0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Why MFE?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83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D1F2-D0ED-5B73-D2D6-748CC6A6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5BE8-FB9E-B617-0B70-B452B01D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Wingdings" pitchFamily="2" charset="2"/>
              <a:buChar char="ü"/>
            </a:pPr>
            <a:r>
              <a:rPr lang="en-IN" b="0" i="0" dirty="0">
                <a:effectLst/>
              </a:rPr>
              <a:t>Independent development and deployment – SCALABILITY </a:t>
            </a:r>
          </a:p>
          <a:p>
            <a:pPr algn="l" fontAlgn="base">
              <a:buFont typeface="Wingdings" pitchFamily="2" charset="2"/>
              <a:buChar char="ü"/>
            </a:pPr>
            <a:r>
              <a:rPr lang="en-IN" b="0" i="0" dirty="0">
                <a:effectLst/>
              </a:rPr>
              <a:t>Modular architecture – MAINTAINABILITY </a:t>
            </a:r>
          </a:p>
          <a:p>
            <a:pPr algn="l" fontAlgn="base">
              <a:buFont typeface="Wingdings" pitchFamily="2" charset="2"/>
              <a:buChar char="ü"/>
            </a:pPr>
            <a:r>
              <a:rPr lang="en-IN" b="0" i="0" dirty="0">
                <a:effectLst/>
              </a:rPr>
              <a:t>Technology independence – FLEXIBILITY </a:t>
            </a:r>
          </a:p>
          <a:p>
            <a:pPr algn="l" fontAlgn="base">
              <a:buFont typeface="Wingdings" pitchFamily="2" charset="2"/>
              <a:buChar char="ü"/>
            </a:pPr>
            <a:r>
              <a:rPr lang="en-IN" b="0" i="0" dirty="0">
                <a:effectLst/>
              </a:rPr>
              <a:t>Improved user experience </a:t>
            </a:r>
          </a:p>
          <a:p>
            <a:pPr algn="l" fontAlgn="base">
              <a:buFont typeface="Wingdings" pitchFamily="2" charset="2"/>
              <a:buChar char="ü"/>
            </a:pPr>
            <a:r>
              <a:rPr lang="en-IN" b="0" i="0" dirty="0">
                <a:effectLst/>
              </a:rPr>
              <a:t>Faster Time-to-Market</a:t>
            </a:r>
          </a:p>
        </p:txBody>
      </p:sp>
    </p:spTree>
    <p:extLst>
      <p:ext uri="{BB962C8B-B14F-4D97-AF65-F5344CB8AC3E}">
        <p14:creationId xmlns:p14="http://schemas.microsoft.com/office/powerpoint/2010/main" val="172089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F8A8-C5BC-4B41-3BEA-18612AA0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MFE?</a:t>
            </a:r>
          </a:p>
        </p:txBody>
      </p:sp>
    </p:spTree>
    <p:extLst>
      <p:ext uri="{BB962C8B-B14F-4D97-AF65-F5344CB8AC3E}">
        <p14:creationId xmlns:p14="http://schemas.microsoft.com/office/powerpoint/2010/main" val="364524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F214-50B4-27B4-8902-E937BBB6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4DEC-5D45-F6EA-5A3C-A5B4FE01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Large, complex applications</a:t>
            </a:r>
          </a:p>
          <a:p>
            <a:r>
              <a:rPr lang="en-US" dirty="0"/>
              <a:t>Independent development teams</a:t>
            </a:r>
          </a:p>
          <a:p>
            <a:r>
              <a:rPr lang="en-US" dirty="0"/>
              <a:t>High traffic or performance requirements</a:t>
            </a:r>
          </a:p>
          <a:p>
            <a:r>
              <a:rPr lang="en-US" dirty="0"/>
              <a:t>Complex user interfaces</a:t>
            </a:r>
          </a:p>
          <a:p>
            <a:r>
              <a:rPr lang="en-US" dirty="0"/>
              <a:t>Limited risk tolerance</a:t>
            </a:r>
          </a:p>
          <a:p>
            <a:endParaRPr lang="en-US" dirty="0"/>
          </a:p>
          <a:p>
            <a:r>
              <a:rPr lang="en-US" dirty="0"/>
              <a:t>Ecommerce, Banking, Social Media, Gaming,…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0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F8A8-C5BC-4B41-3BEA-18612AA0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MFE?</a:t>
            </a:r>
          </a:p>
        </p:txBody>
      </p:sp>
    </p:spTree>
    <p:extLst>
      <p:ext uri="{BB962C8B-B14F-4D97-AF65-F5344CB8AC3E}">
        <p14:creationId xmlns:p14="http://schemas.microsoft.com/office/powerpoint/2010/main" val="251153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B3F2-751F-6BD6-ED0D-C1AE36AA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22CF-ADB4-DF40-271B-DEEB2F92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Increased complexity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Cross-team collaboration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Integration testing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 sharing</a:t>
            </a:r>
          </a:p>
        </p:txBody>
      </p:sp>
    </p:spTree>
    <p:extLst>
      <p:ext uri="{BB962C8B-B14F-4D97-AF65-F5344CB8AC3E}">
        <p14:creationId xmlns:p14="http://schemas.microsoft.com/office/powerpoint/2010/main" val="116522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F8A8-C5BC-4B41-3BEA-18612AA0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MFE?</a:t>
            </a:r>
          </a:p>
        </p:txBody>
      </p:sp>
    </p:spTree>
    <p:extLst>
      <p:ext uri="{BB962C8B-B14F-4D97-AF65-F5344CB8AC3E}">
        <p14:creationId xmlns:p14="http://schemas.microsoft.com/office/powerpoint/2010/main" val="389193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B3F2-751F-6BD6-ED0D-C1AE36AA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 would be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22CF-ADB4-DF40-271B-DEEB2F92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Small applications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Tight coupling between components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Limited developers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Limited need for flexibility or scalability</a:t>
            </a:r>
          </a:p>
        </p:txBody>
      </p:sp>
    </p:spTree>
    <p:extLst>
      <p:ext uri="{BB962C8B-B14F-4D97-AF65-F5344CB8AC3E}">
        <p14:creationId xmlns:p14="http://schemas.microsoft.com/office/powerpoint/2010/main" val="354561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F8A8-C5BC-4B41-3BEA-18612AA0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MFE Security?</a:t>
            </a:r>
          </a:p>
        </p:txBody>
      </p:sp>
    </p:spTree>
    <p:extLst>
      <p:ext uri="{BB962C8B-B14F-4D97-AF65-F5344CB8AC3E}">
        <p14:creationId xmlns:p14="http://schemas.microsoft.com/office/powerpoint/2010/main" val="209381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B3F2-751F-6BD6-ED0D-C1AE36AA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br>
              <a:rPr lang="en-US" dirty="0"/>
            </a:br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22CF-ADB4-DF40-271B-DEEB2F92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 HTTPS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Implement proper authentication and authorization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Implement content security policies (CSP)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Isolate micro frontends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 security headers</a:t>
            </a:r>
          </a:p>
        </p:txBody>
      </p:sp>
    </p:spTree>
    <p:extLst>
      <p:ext uri="{BB962C8B-B14F-4D97-AF65-F5344CB8AC3E}">
        <p14:creationId xmlns:p14="http://schemas.microsoft.com/office/powerpoint/2010/main" val="400659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8F8A8-C5BC-4B41-3BEA-18612AA0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What is MFE?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396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F8A8-C5BC-4B41-3BEA-18612AA0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MFE fails to load?</a:t>
            </a:r>
          </a:p>
        </p:txBody>
      </p:sp>
    </p:spTree>
    <p:extLst>
      <p:ext uri="{BB962C8B-B14F-4D97-AF65-F5344CB8AC3E}">
        <p14:creationId xmlns:p14="http://schemas.microsoft.com/office/powerpoint/2010/main" val="19247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B3F2-751F-6BD6-ED0D-C1AE36AA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br>
              <a:rPr lang="en-US" dirty="0"/>
            </a:br>
            <a:r>
              <a:rPr lang="en-US" dirty="0"/>
              <a:t>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22CF-ADB4-DF40-271B-DEEB2F92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Failover mechanisms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Progressive loading strategies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Caching </a:t>
            </a:r>
            <a:r>
              <a:rPr lang="en-US" dirty="0" err="1"/>
              <a:t>stratergies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Service workers – Offline access</a:t>
            </a:r>
          </a:p>
        </p:txBody>
      </p:sp>
    </p:spTree>
    <p:extLst>
      <p:ext uri="{BB962C8B-B14F-4D97-AF65-F5344CB8AC3E}">
        <p14:creationId xmlns:p14="http://schemas.microsoft.com/office/powerpoint/2010/main" val="3854028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F8A8-C5BC-4B41-3BEA-18612AA0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MFE?</a:t>
            </a:r>
          </a:p>
        </p:txBody>
      </p:sp>
    </p:spTree>
    <p:extLst>
      <p:ext uri="{BB962C8B-B14F-4D97-AF65-F5344CB8AC3E}">
        <p14:creationId xmlns:p14="http://schemas.microsoft.com/office/powerpoint/2010/main" val="181525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B3F2-751F-6BD6-ED0D-C1AE36AA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22CF-ADB4-DF40-271B-DEEB2F92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Single-spa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Module Federation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OpenComponents</a:t>
            </a:r>
            <a:r>
              <a:rPr lang="en-US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Bit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Luigi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iFrame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98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F8A8-C5BC-4B41-3BEA-18612AA0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it working!</a:t>
            </a:r>
          </a:p>
        </p:txBody>
      </p:sp>
    </p:spTree>
    <p:extLst>
      <p:ext uri="{BB962C8B-B14F-4D97-AF65-F5344CB8AC3E}">
        <p14:creationId xmlns:p14="http://schemas.microsoft.com/office/powerpoint/2010/main" val="384173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7C38-34B3-5871-F224-BDBA9275B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14861-6D72-B64A-D404-D31603293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6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307B17-20DD-8987-DC9C-91236006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16" y="771434"/>
            <a:ext cx="9585368" cy="52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3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F8A8-C5BC-4B41-3BEA-18612AA0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MFE?</a:t>
            </a:r>
          </a:p>
        </p:txBody>
      </p:sp>
    </p:spTree>
    <p:extLst>
      <p:ext uri="{BB962C8B-B14F-4D97-AF65-F5344CB8AC3E}">
        <p14:creationId xmlns:p14="http://schemas.microsoft.com/office/powerpoint/2010/main" val="126311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7835-FAFA-172A-17FC-09033117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A3D8-6333-798B-1718-1DC44F0B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Micro frontend apps - a portion of the webpage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Host or Container App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MicroFrontend</a:t>
            </a:r>
            <a:r>
              <a:rPr lang="en-US" dirty="0"/>
              <a:t> framework – loading, unloading</a:t>
            </a:r>
          </a:p>
        </p:txBody>
      </p:sp>
    </p:spTree>
    <p:extLst>
      <p:ext uri="{BB962C8B-B14F-4D97-AF65-F5344CB8AC3E}">
        <p14:creationId xmlns:p14="http://schemas.microsoft.com/office/powerpoint/2010/main" val="352365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7835-FAFA-172A-17FC-09033117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ECECF1"/>
                </a:solidFill>
                <a:effectLst/>
                <a:latin typeface="Söhne"/>
              </a:rPr>
              <a:t>MicroFrontendPatterns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A3D8-6333-798B-1718-1DC44F0B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Server-side include (SSI) pattern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Client-side include (CSI) pattern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Build-time integration pattern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Runtime integration pattern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Hybrid integration pattern</a:t>
            </a:r>
          </a:p>
        </p:txBody>
      </p:sp>
    </p:spTree>
    <p:extLst>
      <p:ext uri="{BB962C8B-B14F-4D97-AF65-F5344CB8AC3E}">
        <p14:creationId xmlns:p14="http://schemas.microsoft.com/office/powerpoint/2010/main" val="62938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913303-A74D-7A0C-0776-91BF843C25D1}"/>
              </a:ext>
            </a:extLst>
          </p:cNvPr>
          <p:cNvSpPr txBox="1"/>
          <p:nvPr/>
        </p:nvSpPr>
        <p:spPr>
          <a:xfrm>
            <a:off x="9932564" y="6535024"/>
            <a:ext cx="2482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Microfrontends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in Action Book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CBD2D7-72A1-4006-8615-692ADA4B4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146186"/>
            <a:ext cx="8456757" cy="551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35BE8F-540A-02A1-227D-E182DA665BD4}"/>
              </a:ext>
            </a:extLst>
          </p:cNvPr>
          <p:cNvSpPr txBox="1"/>
          <p:nvPr/>
        </p:nvSpPr>
        <p:spPr>
          <a:xfrm>
            <a:off x="4224429" y="309121"/>
            <a:ext cx="3743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 Side Composition</a:t>
            </a:r>
          </a:p>
        </p:txBody>
      </p:sp>
    </p:spTree>
    <p:extLst>
      <p:ext uri="{BB962C8B-B14F-4D97-AF65-F5344CB8AC3E}">
        <p14:creationId xmlns:p14="http://schemas.microsoft.com/office/powerpoint/2010/main" val="7429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48DBD83-41C0-0E3F-442E-BBA7CBD4B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81" y="1370610"/>
            <a:ext cx="9461500" cy="478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913303-A74D-7A0C-0776-91BF843C25D1}"/>
              </a:ext>
            </a:extLst>
          </p:cNvPr>
          <p:cNvSpPr txBox="1"/>
          <p:nvPr/>
        </p:nvSpPr>
        <p:spPr>
          <a:xfrm>
            <a:off x="9932564" y="6535024"/>
            <a:ext cx="2482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Microfrontends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in Action 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91379-503B-819D-1045-652F511468C0}"/>
              </a:ext>
            </a:extLst>
          </p:cNvPr>
          <p:cNvSpPr txBox="1"/>
          <p:nvPr/>
        </p:nvSpPr>
        <p:spPr>
          <a:xfrm>
            <a:off x="4271686" y="437880"/>
            <a:ext cx="3648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 Side Composition</a:t>
            </a:r>
          </a:p>
        </p:txBody>
      </p:sp>
    </p:spTree>
    <p:extLst>
      <p:ext uri="{BB962C8B-B14F-4D97-AF65-F5344CB8AC3E}">
        <p14:creationId xmlns:p14="http://schemas.microsoft.com/office/powerpoint/2010/main" val="190138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 with low confidence">
            <a:extLst>
              <a:ext uri="{FF2B5EF4-FFF2-40B4-BE49-F238E27FC236}">
                <a16:creationId xmlns:a16="http://schemas.microsoft.com/office/drawing/2014/main" id="{E3C23B73-D386-43D6-1D7F-0B44BC82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3" y="1257688"/>
            <a:ext cx="11476494" cy="5097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E07369-1E54-6FDE-8ADB-67B8DABE2F36}"/>
              </a:ext>
            </a:extLst>
          </p:cNvPr>
          <p:cNvSpPr txBox="1"/>
          <p:nvPr/>
        </p:nvSpPr>
        <p:spPr>
          <a:xfrm>
            <a:off x="4929078" y="320434"/>
            <a:ext cx="2333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Vertical Teams</a:t>
            </a:r>
          </a:p>
        </p:txBody>
      </p:sp>
    </p:spTree>
    <p:extLst>
      <p:ext uri="{BB962C8B-B14F-4D97-AF65-F5344CB8AC3E}">
        <p14:creationId xmlns:p14="http://schemas.microsoft.com/office/powerpoint/2010/main" val="270153437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{2831EEAA-3519-C148-AD65-A1BEDE6CE77C}tf10001124_mac</Template>
  <TotalTime>521</TotalTime>
  <Words>283</Words>
  <Application>Microsoft Office PowerPoint</Application>
  <PresentationFormat>Widescreen</PresentationFormat>
  <Paragraphs>76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Frame</vt:lpstr>
      <vt:lpstr>Breaking Down MicroFrontends</vt:lpstr>
      <vt:lpstr>What is MFE?</vt:lpstr>
      <vt:lpstr>PowerPoint Presentation</vt:lpstr>
      <vt:lpstr>How to MFE?</vt:lpstr>
      <vt:lpstr>Components</vt:lpstr>
      <vt:lpstr>MicroFrontendPatterns</vt:lpstr>
      <vt:lpstr>PowerPoint Presentation</vt:lpstr>
      <vt:lpstr>PowerPoint Presentation</vt:lpstr>
      <vt:lpstr>PowerPoint Presentation</vt:lpstr>
      <vt:lpstr>Why MFE?</vt:lpstr>
      <vt:lpstr>Advantages</vt:lpstr>
      <vt:lpstr>When MFE?</vt:lpstr>
      <vt:lpstr>Good Fit</vt:lpstr>
      <vt:lpstr>Challenges in MFE?</vt:lpstr>
      <vt:lpstr>Trade-offs</vt:lpstr>
      <vt:lpstr>When not to MFE?</vt:lpstr>
      <vt:lpstr>Monolith would be better</vt:lpstr>
      <vt:lpstr>MFE Security?</vt:lpstr>
      <vt:lpstr>Security Best Practices</vt:lpstr>
      <vt:lpstr>MFE fails to load?</vt:lpstr>
      <vt:lpstr>Error  Handling</vt:lpstr>
      <vt:lpstr>Implementing MFE?</vt:lpstr>
      <vt:lpstr>Tools and Frameworks</vt:lpstr>
      <vt:lpstr>Show it working!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Breaking Down MicroFrontends</dc:title>
  <dc:creator>Rajasekar, Bhuvaneshwari</dc:creator>
  <cp:lastModifiedBy>Bhuvaneshwari Rajasekar</cp:lastModifiedBy>
  <cp:revision>3</cp:revision>
  <dcterms:created xsi:type="dcterms:W3CDTF">2023-03-18T00:22:13Z</dcterms:created>
  <dcterms:modified xsi:type="dcterms:W3CDTF">2023-03-18T10:33:16Z</dcterms:modified>
</cp:coreProperties>
</file>