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D089-2D1E-2C5F-5DC0-5489CA2BB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DEF68-42A5-C96F-FB4F-3433416A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9035-C7FE-86B4-A57D-6169C6C5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0333-DFED-8DD3-E4AC-D6DE04D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1B0B-F5EF-CCEF-4632-F8E840B9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3081-AD84-CCD8-75CE-D97C6A7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7CAD2-3677-42CF-2D8A-C8E2328EE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904-8C4A-8F1D-960B-6D6F8544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D628-0E24-67D6-223F-5E40A6AA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74AC7-3BA4-8B54-E136-9E5DFAD0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B985B-30F5-132F-9B65-5D5CABF6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6A915-45C1-544A-8DAC-806B3C4A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87B4-009D-9517-D3E8-0C2CFDD1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DB3D5-68A0-4FBA-334C-1229B871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964D-F10E-20F9-8661-2A2AFEBB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8FEE-52FC-D1A1-A7FE-37285E8E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DA51-3B95-CBB9-3B97-2DE47F4F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335B-8088-D74B-9B52-71430152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E5BC-CBDE-C44D-84FF-5888971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5F2E-2DC2-D355-744B-B20E3055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49F-22FC-7CAE-DAEF-15E71D9A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DCCD-0537-0A73-66A4-D60DD023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33ABB-AFBB-3A9F-9E46-BB215D9A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4390-2722-F3EE-1D2A-E0AEDC3C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EF10-B532-0877-B688-DD5A71B5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946A-313F-CADC-96DC-9363BFB0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0E95-EA57-CA88-50C7-8F962B4AB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B53D2-A64A-2FEF-3B1B-3C04A223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5348E-5ABD-7E52-3D10-5165D0BF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7C81A-536E-FD91-26B6-FBB576ED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0F1B-4552-0F5E-B935-D3573F1D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33BC-A024-4C4B-04ED-78D608C6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8E53-432C-5EFE-8146-305998CA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F6BF1-B221-542F-0F12-57FB9D021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8456C-B00F-CA86-73D1-DEB0D121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D78CE-FE4E-8AB6-8576-46EB1FA4D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C40BF-79E6-F5DE-A4CB-C597DAB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F7C05-3598-E2C6-8D1B-49058AF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57EF5-9291-C1A9-CFF5-16F06A60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7DBD-1134-EC9E-E38E-667741F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67E3C-5439-84E0-D326-D3FA4D16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899CB-97CB-7722-C9A6-78403484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B4AC9-DA94-5D87-E19A-07FBFDD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27AA1-FE5D-B840-3AEC-8706764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9D0EF-11F0-8253-CED9-948301B9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45382-71FB-8AF6-8695-00D88584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3055-E8F4-83E7-5B9D-F1054DA1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D481-6C09-39FC-6332-0A6CC857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6BFE-1455-12C1-8CE8-3EA9915A8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024F-792B-9CEA-A9FB-8C8997AD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BAB6A-8A84-DA1E-31E9-AB228435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ED25-9FEF-25AD-8409-E68A7DDA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E3A2-603D-CA1A-FA24-A7A936CF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0F57E-9545-CFDD-817D-5172AA61A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4ADAB-711E-8881-8F00-271BAE57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836D-4CB1-06AF-1D4C-92A7255A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8530-B067-FF1E-5C21-C34980F5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6B212-FCA0-CD37-0A04-5E74B723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9D27F-6839-FB7F-9DCC-9CD1C34B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9075-743B-A658-30FE-6D588C14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94DB-8192-2C33-9808-9901165B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3DD9A-06F5-432F-93E2-99F936E52D6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0521-B497-47C4-1D79-2C18D9213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A56C-B887-8B15-D90F-38F979591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A2C57-AF5F-449A-8185-5AEDE0A8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0EB8-5042-C044-46DC-6FD7B74C5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A541A-2E33-2B32-1911-402A153F2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een and red bars&#10;&#10;Description automatically generated">
            <a:extLst>
              <a:ext uri="{FF2B5EF4-FFF2-40B4-BE49-F238E27FC236}">
                <a16:creationId xmlns:a16="http://schemas.microsoft.com/office/drawing/2014/main" id="{C46BFB68-1B55-F43F-613B-80A079CB5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5" y="773200"/>
            <a:ext cx="1072989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0DBF-A4D2-84A4-691D-D69D44DB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04D7BD-755D-DE8B-D50C-9042D279F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24" y="1825625"/>
            <a:ext cx="8177152" cy="4351338"/>
          </a:xfrm>
        </p:spPr>
      </p:pic>
    </p:spTree>
    <p:extLst>
      <p:ext uri="{BB962C8B-B14F-4D97-AF65-F5344CB8AC3E}">
        <p14:creationId xmlns:p14="http://schemas.microsoft.com/office/powerpoint/2010/main" val="46701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AF64-F2AC-161E-5E47-B4B16C10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omparison of blue dots&#10;&#10;Description automatically generated with medium confidence">
            <a:extLst>
              <a:ext uri="{FF2B5EF4-FFF2-40B4-BE49-F238E27FC236}">
                <a16:creationId xmlns:a16="http://schemas.microsoft.com/office/drawing/2014/main" id="{F22BEB90-1968-B776-1129-2760BE6C3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2" y="457200"/>
            <a:ext cx="11425328" cy="5700308"/>
          </a:xfrm>
        </p:spPr>
      </p:pic>
    </p:spTree>
    <p:extLst>
      <p:ext uri="{BB962C8B-B14F-4D97-AF65-F5344CB8AC3E}">
        <p14:creationId xmlns:p14="http://schemas.microsoft.com/office/powerpoint/2010/main" val="264408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3CA8-01C7-406E-0B28-D8A66B6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llage of blue and black graphs&#10;&#10;Description automatically generated with medium confidence">
            <a:extLst>
              <a:ext uri="{FF2B5EF4-FFF2-40B4-BE49-F238E27FC236}">
                <a16:creationId xmlns:a16="http://schemas.microsoft.com/office/drawing/2014/main" id="{0CE21BEB-A9F2-444A-E6AA-B268D186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5" y="365125"/>
            <a:ext cx="7076356" cy="5636734"/>
          </a:xfrm>
        </p:spPr>
      </p:pic>
    </p:spTree>
    <p:extLst>
      <p:ext uri="{BB962C8B-B14F-4D97-AF65-F5344CB8AC3E}">
        <p14:creationId xmlns:p14="http://schemas.microsoft.com/office/powerpoint/2010/main" val="42893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2D26-57A0-02F6-9370-B34BC920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0C6BA4-7057-B49E-3FC1-BD2CAA53D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2" y="365125"/>
            <a:ext cx="9140202" cy="5811838"/>
          </a:xfrm>
        </p:spPr>
      </p:pic>
    </p:spTree>
    <p:extLst>
      <p:ext uri="{BB962C8B-B14F-4D97-AF65-F5344CB8AC3E}">
        <p14:creationId xmlns:p14="http://schemas.microsoft.com/office/powerpoint/2010/main" val="47213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رجب محمد موسي احمد</dc:creator>
  <cp:lastModifiedBy>محمد رجب محمد موسي احمد</cp:lastModifiedBy>
  <cp:revision>1</cp:revision>
  <dcterms:created xsi:type="dcterms:W3CDTF">2024-05-30T19:14:58Z</dcterms:created>
  <dcterms:modified xsi:type="dcterms:W3CDTF">2024-05-30T19:18:38Z</dcterms:modified>
</cp:coreProperties>
</file>