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CD79-25AD-C8DA-AF56-88E7304D4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4CA77-C12F-839E-A376-94C5102A3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2470-A6D3-8BCD-6E61-AE068170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ECBA-EEA0-4ABA-BDE9-81B2421CAA9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9A04-D6D8-94AC-CF2C-CF5B4B6A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8E467-0B0D-0B50-AA81-8E20F0AF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D616-FC63-41E7-B863-4E140522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3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26FB-3F5C-D3BB-DAB6-FB9EC8C3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EEA84-68C5-94C5-59BD-5B2F70068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5EDE-5DD3-80EB-6B9F-F57B0667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ECBA-EEA0-4ABA-BDE9-81B2421CAA9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375E2-A87B-0D32-ECA8-AC408A63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6656-4F37-1287-18AF-876516AE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D616-FC63-41E7-B863-4E140522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228C3-E4CF-ADDA-428B-35844147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3FA35-CC9A-CAC7-3A37-F5797B16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D775-C348-7F6B-0681-E4C622D4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ECBA-EEA0-4ABA-BDE9-81B2421CAA9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BB5E-C539-A247-BE9B-3B11F9F7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F5A1-4D8B-FDBE-5885-DE913C82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D616-FC63-41E7-B863-4E140522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3D9E-A96F-AB46-374C-A6C0EA5C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2F49-F558-FDF1-673C-E0C328E8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C04B-BBD6-F838-540F-D003C5D4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ECBA-EEA0-4ABA-BDE9-81B2421CAA9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D64C-6696-24D7-1D2A-3ECEE9D9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8493F-C5E1-7D4F-8D30-7F1D6A09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D616-FC63-41E7-B863-4E140522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68FF-553F-A059-7BF5-675F917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8F8F-728D-3302-E7D8-5865407A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CECC9-BC8A-7E13-198A-334339CE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ECBA-EEA0-4ABA-BDE9-81B2421CAA9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64DF-D3CD-9CBB-E766-DE3A012E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43E9-05A8-97AD-E93D-7D159F8E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D616-FC63-41E7-B863-4E140522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9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E0A9-0BC7-C34D-516F-4276F884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0144-58B4-B179-DEA4-67244C4BA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530FB-085E-1B59-55AD-16A9291A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1E2A5-5DE4-94FF-2D3C-7B7FFC75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ECBA-EEA0-4ABA-BDE9-81B2421CAA9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6E29E-8A51-4188-C186-457971EB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D3A15-D47E-BCD3-6898-32A7DDC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D616-FC63-41E7-B863-4E140522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C254-EDB0-89FF-7F75-D188DA99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77A01-58D6-57E6-79ED-4855E6CA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DB6AC-4DEE-704B-F5AD-02C607BFB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A0D13-B35D-69D9-4DC2-0E3E34E27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AD045-1E46-6902-2A3D-738CB6F55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0F6EA-63AC-B09E-6FA2-711A260F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ECBA-EEA0-4ABA-BDE9-81B2421CAA9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B96DF-45CD-ED5E-0FD4-E7870996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E1A86-45C5-BDF1-542C-EDCFE0DD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D616-FC63-41E7-B863-4E140522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0CD7-1417-8B88-33F4-BE41A3B2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0F163-87A8-2464-2BDD-BC2A2254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ECBA-EEA0-4ABA-BDE9-81B2421CAA9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D6CE-1B43-D432-DA17-9EA892B6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5E7D8-B682-5EA7-25C4-A965B30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D616-FC63-41E7-B863-4E140522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C90AC-9A09-933D-6616-42D3F9DD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ECBA-EEA0-4ABA-BDE9-81B2421CAA9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8CE0D-3689-CCBC-2E24-E5CEB13B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77C6D-B574-F965-A394-4ACA7725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D616-FC63-41E7-B863-4E140522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B6FF-636A-0F52-1474-E29BF214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F89D-1EA9-A585-3CD9-26F4750AB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13F00-1D36-DDE0-4A89-27C73C07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0717-2163-C616-7EB1-71DB7906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ECBA-EEA0-4ABA-BDE9-81B2421CAA9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6BE5B-0DB1-266C-1E7E-DDE922AA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7ACC3-85EC-C8A4-8072-F7263EDD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D616-FC63-41E7-B863-4E140522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5C9B-DF9F-A55E-5774-F01C9B13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12DD9-1721-2AE1-18FA-2AA2F676C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CFEE7-44E9-03D4-7FF8-21EB05360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E934B-4322-65BA-7FA6-8763858F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ECBA-EEA0-4ABA-BDE9-81B2421CAA9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C74CC-1340-E600-1053-48FBD847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BE01E-9E46-96B6-B2FB-680DC2CF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D616-FC63-41E7-B863-4E140522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B2A18-7B7B-DC55-9BEA-7A8889EC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625D5-DAA3-3497-C15C-B9DFBA22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D965-6EF0-853B-7131-9604FB153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AECBA-EEA0-4ABA-BDE9-81B2421CAA9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80DB3-48DC-BABE-82C1-85AA56737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4E7A1-2A33-D981-D804-6A20EFDF9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41D616-FC63-41E7-B863-4E1405228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4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D1AD-19D4-6EFA-2AD4-261BF6171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Reservation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37C9E-D0FA-E7C1-86EF-C89CFD9E8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Mohamed ragab Mohamed </a:t>
            </a:r>
            <a:r>
              <a:rPr lang="en-US" dirty="0" err="1"/>
              <a:t>moussa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7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E47E4F69-7410-3531-918A-E515475F6F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0"/>
            <a:ext cx="1029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7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A42938D7-B759-5E3E-F5CB-062936738E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5" y="0"/>
            <a:ext cx="9556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7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">
            <a:extLst>
              <a:ext uri="{FF2B5EF4-FFF2-40B4-BE49-F238E27FC236}">
                <a16:creationId xmlns:a16="http://schemas.microsoft.com/office/drawing/2014/main" id="{934D8B03-4C14-0B45-371B-3E6CCE73B0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0"/>
            <a:ext cx="10669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3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">
            <a:extLst>
              <a:ext uri="{FF2B5EF4-FFF2-40B4-BE49-F238E27FC236}">
                <a16:creationId xmlns:a16="http://schemas.microsoft.com/office/drawing/2014/main" id="{AB5489AD-B97D-D524-CBA6-FC392459CA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0"/>
            <a:ext cx="7713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7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">
            <a:extLst>
              <a:ext uri="{FF2B5EF4-FFF2-40B4-BE49-F238E27FC236}">
                <a16:creationId xmlns:a16="http://schemas.microsoft.com/office/drawing/2014/main" id="{37342F9C-AAD6-915A-EC5B-9F1CBF5C77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8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">
            <a:extLst>
              <a:ext uri="{FF2B5EF4-FFF2-40B4-BE49-F238E27FC236}">
                <a16:creationId xmlns:a16="http://schemas.microsoft.com/office/drawing/2014/main" id="{F3BD730F-FECC-9CCB-0E33-E8EF828EF3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850"/>
            <a:ext cx="12192000" cy="59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8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">
            <a:extLst>
              <a:ext uri="{FF2B5EF4-FFF2-40B4-BE49-F238E27FC236}">
                <a16:creationId xmlns:a16="http://schemas.microsoft.com/office/drawing/2014/main" id="{00C6988D-65A5-28D0-87CB-6D1F3272DD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63"/>
            <a:ext cx="12192000" cy="62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914F9144-7D96-F50E-5561-7DCB422F3E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0"/>
            <a:ext cx="11714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5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145A1E69-B8B7-C3B7-8CA9-C772344653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0"/>
            <a:ext cx="1135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3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486BC3F7-397F-DFB2-C8EA-118FEC4BEA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9888"/>
            <a:ext cx="1219200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8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9F545694-1A37-CA31-C8ED-EFA885156B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175"/>
            <a:ext cx="121920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2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EA88C70C-4CE7-FBE3-71DC-F97890B594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0"/>
            <a:ext cx="11812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7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84B9B092-83B8-DEA9-F445-4D11166B37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3" y="0"/>
            <a:ext cx="10847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2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38514CD0-358D-3F95-B55C-8BFC71AB82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3" y="0"/>
            <a:ext cx="9818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4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53ED5301-DBF2-82D5-622F-0A76BF6B39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0"/>
            <a:ext cx="10791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6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Hotel Reservation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</dc:title>
  <dc:creator>محمد رجب محمد موسي احمد</dc:creator>
  <cp:lastModifiedBy>محمد رجب محمد موسي احمد</cp:lastModifiedBy>
  <cp:revision>1</cp:revision>
  <dcterms:created xsi:type="dcterms:W3CDTF">2024-05-21T14:52:14Z</dcterms:created>
  <dcterms:modified xsi:type="dcterms:W3CDTF">2024-05-21T15:10:38Z</dcterms:modified>
</cp:coreProperties>
</file>