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99" r:id="rId2"/>
    <p:sldId id="998" r:id="rId3"/>
    <p:sldId id="1002" r:id="rId4"/>
    <p:sldId id="1000" r:id="rId5"/>
    <p:sldId id="1001" r:id="rId6"/>
    <p:sldId id="989" r:id="rId7"/>
  </p:sldIdLst>
  <p:sldSz cx="9906000" cy="6858000" type="A4"/>
  <p:notesSz cx="6784975" cy="98567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0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 준호" initials="최준" lastIdx="2" clrIdx="0">
    <p:extLst>
      <p:ext uri="{19B8F6BF-5375-455C-9EA6-DF929625EA0E}">
        <p15:presenceInfo xmlns:p15="http://schemas.microsoft.com/office/powerpoint/2012/main" userId="df7329e14179b2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A6E4D"/>
    <a:srgbClr val="0000FF"/>
    <a:srgbClr val="E46C0A"/>
    <a:srgbClr val="1A6E4F"/>
    <a:srgbClr val="77933C"/>
    <a:srgbClr val="AFC8C3"/>
    <a:srgbClr val="00FFFF"/>
    <a:srgbClr val="FDEADA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9" autoAdjust="0"/>
    <p:restoredTop sz="96370" autoAdjust="0"/>
  </p:normalViewPr>
  <p:slideViewPr>
    <p:cSldViewPr>
      <p:cViewPr>
        <p:scale>
          <a:sx n="100" d="100"/>
          <a:sy n="100" d="100"/>
        </p:scale>
        <p:origin x="1482" y="552"/>
      </p:cViewPr>
      <p:guideLst>
        <p:guide orient="horz" pos="2160"/>
        <p:guide pos="60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6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45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296B9-B7A3-41EC-A690-7390808F5A9F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1231900"/>
            <a:ext cx="480377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8498" y="4743579"/>
            <a:ext cx="5427980" cy="38811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0156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3249" y="9362238"/>
            <a:ext cx="2940156" cy="494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92489-A17D-4E18-98C1-31EAB6B9A4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34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900822" cy="6393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271850" y="0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Dongil Vision</a:t>
            </a:r>
          </a:p>
          <a:p>
            <a:pPr algn="ctr"/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Inno-eye</a:t>
            </a:r>
            <a:endParaRPr lang="ko-KR" altLang="en-US" b="1">
              <a:latin typeface="Segoe UI Black" panose="020B0A02040204020203" pitchFamily="34" charset="0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6741368"/>
            <a:ext cx="9900822" cy="1166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6" y="82733"/>
            <a:ext cx="8519562" cy="473849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900822" cy="63931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271850" y="0"/>
            <a:ext cx="158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Dongil Vision</a:t>
            </a:r>
          </a:p>
          <a:p>
            <a:pPr algn="ctr"/>
            <a:r>
              <a:rPr lang="en-US" altLang="ko-KR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Inno-eye</a:t>
            </a:r>
            <a:endParaRPr lang="ko-KR" altLang="en-US" b="1">
              <a:latin typeface="Segoe UI Black" panose="020B0A02040204020203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741368"/>
            <a:ext cx="9900822" cy="116632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56000">
                <a:schemeClr val="accent4">
                  <a:lumMod val="5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smtClean="0"/>
              <a:t>Layout and View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696"/>
            <a:ext cx="5850656" cy="5252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27E7DE-C2C5-4F42-B6E5-803B1C1867EA}"/>
              </a:ext>
            </a:extLst>
          </p:cNvPr>
          <p:cNvSpPr txBox="1"/>
          <p:nvPr/>
        </p:nvSpPr>
        <p:spPr>
          <a:xfrm>
            <a:off x="5878437" y="1988840"/>
            <a:ext cx="38884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 startAt="2"/>
            </a:pPr>
            <a:r>
              <a:rPr lang="en-US" altLang="ko-KR" dirty="0" smtClean="0"/>
              <a:t>Column</a:t>
            </a:r>
          </a:p>
          <a:p>
            <a:pPr marL="342900" indent="-342900">
              <a:buAutoNum type="arabicPlain" startAt="2"/>
            </a:pPr>
            <a:r>
              <a:rPr lang="en-US" altLang="ko-KR" dirty="0" smtClean="0"/>
              <a:t>Row</a:t>
            </a:r>
          </a:p>
          <a:p>
            <a:pPr marL="342900" indent="-342900">
              <a:buAutoNum type="arabicPlain" startAt="2"/>
            </a:pP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ImageDataManager</a:t>
            </a:r>
            <a:r>
              <a:rPr lang="en-US" altLang="ko-KR" dirty="0" smtClean="0"/>
              <a:t>, </a:t>
            </a:r>
            <a:r>
              <a:rPr lang="en-US" altLang="ko-KR" dirty="0" err="1"/>
              <a:t>ImageData</a:t>
            </a:r>
            <a:endParaRPr lang="en-US" altLang="ko-KR" dirty="0"/>
          </a:p>
          <a:p>
            <a:r>
              <a:rPr lang="ko-KR" altLang="en-US" dirty="0" smtClean="0"/>
              <a:t>와 바인딩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rectAngle</a:t>
            </a:r>
            <a:r>
              <a:rPr lang="ko-KR" altLang="en-US" dirty="0" smtClean="0"/>
              <a:t>을 그린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ViewModel</a:t>
            </a:r>
            <a:r>
              <a:rPr lang="ko-KR" altLang="en-US" dirty="0" smtClean="0"/>
              <a:t>로 전달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12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ko-KR" altLang="en-US" dirty="0" smtClean="0"/>
              <a:t>클래스 다이어그램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27E7DE-C2C5-4F42-B6E5-803B1C1867EA}"/>
              </a:ext>
            </a:extLst>
          </p:cNvPr>
          <p:cNvSpPr txBox="1"/>
          <p:nvPr/>
        </p:nvSpPr>
        <p:spPr>
          <a:xfrm>
            <a:off x="6226472" y="2132856"/>
            <a:ext cx="35510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MainWindow</a:t>
            </a:r>
            <a:endParaRPr lang="en-US" altLang="ko-KR" dirty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바운딩박스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드래그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이벤트커맨드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err="1" smtClean="0"/>
              <a:t>MainViewModel</a:t>
            </a:r>
            <a:endParaRPr lang="en-US" altLang="ko-KR" dirty="0" smtClean="0"/>
          </a:p>
          <a:p>
            <a:r>
              <a:rPr lang="ko-KR" altLang="en-US" dirty="0" smtClean="0"/>
              <a:t>데이터바인딩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ImageDataManager</a:t>
            </a:r>
            <a:endParaRPr lang="en-US" altLang="ko-KR" dirty="0" smtClean="0"/>
          </a:p>
          <a:p>
            <a:r>
              <a:rPr lang="en-US" altLang="ko-KR" dirty="0" smtClean="0"/>
              <a:t>CURD, </a:t>
            </a:r>
            <a:r>
              <a:rPr lang="en-US" altLang="ko-KR" dirty="0" err="1" smtClean="0"/>
              <a:t>SelectedImage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ImageData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BoundingBox</a:t>
            </a:r>
            <a:endParaRPr lang="en-US" altLang="ko-KR" dirty="0" smtClean="0"/>
          </a:p>
          <a:p>
            <a:r>
              <a:rPr lang="ko-KR" altLang="en-US" dirty="0" err="1" smtClean="0"/>
              <a:t>인스턴스를</a:t>
            </a:r>
            <a:r>
              <a:rPr lang="ko-KR" altLang="en-US" dirty="0" smtClean="0"/>
              <a:t> 위한 클래스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66004"/>
            <a:ext cx="6048672" cy="555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err="1" smtClean="0"/>
              <a:t>ViewBehind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xaml.cs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27E7DE-C2C5-4F42-B6E5-803B1C1867EA}"/>
              </a:ext>
            </a:extLst>
          </p:cNvPr>
          <p:cNvSpPr txBox="1"/>
          <p:nvPr/>
        </p:nvSpPr>
        <p:spPr>
          <a:xfrm>
            <a:off x="4880992" y="1556792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사용자가 </a:t>
            </a:r>
            <a:r>
              <a:rPr lang="ko-KR" altLang="en-US" dirty="0" err="1" smtClean="0"/>
              <a:t>바운딩박스를</a:t>
            </a:r>
            <a:r>
              <a:rPr lang="ko-KR" altLang="en-US" dirty="0" smtClean="0"/>
              <a:t> 그리기 위한 </a:t>
            </a:r>
            <a:r>
              <a:rPr lang="en-US" altLang="ko-KR" dirty="0" smtClean="0"/>
              <a:t>UI</a:t>
            </a:r>
            <a:r>
              <a:rPr lang="ko-KR" altLang="en-US" dirty="0" err="1" smtClean="0"/>
              <a:t>로직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673548"/>
            <a:ext cx="4087753" cy="593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9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err="1" smtClean="0"/>
              <a:t>ViewModel</a:t>
            </a:r>
            <a:r>
              <a:rPr lang="en-US" altLang="ko-KR" dirty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27E7DE-C2C5-4F42-B6E5-803B1C1867EA}"/>
              </a:ext>
            </a:extLst>
          </p:cNvPr>
          <p:cNvSpPr txBox="1"/>
          <p:nvPr/>
        </p:nvSpPr>
        <p:spPr>
          <a:xfrm>
            <a:off x="5169024" y="191683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PropertyChanged</a:t>
            </a:r>
            <a:r>
              <a:rPr lang="ko-KR" altLang="en-US" dirty="0" smtClean="0"/>
              <a:t>로 데이터 바인딩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View</a:t>
            </a:r>
            <a:r>
              <a:rPr lang="ko-KR" altLang="en-US" dirty="0" smtClean="0"/>
              <a:t>에서 주고받는 데이터를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ImageDataManager</a:t>
            </a:r>
            <a:r>
              <a:rPr lang="ko-KR" altLang="en-US" dirty="0" smtClean="0"/>
              <a:t>를 통해 관리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957445"/>
            <a:ext cx="486795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0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err="1" smtClean="0"/>
              <a:t>ImageDataManager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BoundingBox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ImageData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27E7DE-C2C5-4F42-B6E5-803B1C1867EA}"/>
              </a:ext>
            </a:extLst>
          </p:cNvPr>
          <p:cNvSpPr txBox="1"/>
          <p:nvPr/>
        </p:nvSpPr>
        <p:spPr>
          <a:xfrm>
            <a:off x="4088904" y="2420888"/>
            <a:ext cx="568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데이터를 관리하기 위한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클래스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ImageDataManager</a:t>
            </a:r>
            <a:r>
              <a:rPr lang="en-US" altLang="ko-KR" dirty="0" smtClean="0"/>
              <a:t>-</a:t>
            </a:r>
            <a:endParaRPr lang="en-US" altLang="ko-KR" dirty="0"/>
          </a:p>
          <a:p>
            <a:r>
              <a:rPr lang="ko-KR" altLang="en-US" dirty="0"/>
              <a:t>현재 불러온 </a:t>
            </a:r>
            <a:r>
              <a:rPr lang="ko-KR" altLang="en-US" dirty="0" err="1"/>
              <a:t>디렉토리</a:t>
            </a:r>
            <a:r>
              <a:rPr lang="ko-KR" altLang="en-US" dirty="0"/>
              <a:t> 정보와 선택중인 이미지 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ImageData</a:t>
            </a:r>
            <a:endParaRPr lang="en-US" altLang="ko-KR" dirty="0"/>
          </a:p>
          <a:p>
            <a:r>
              <a:rPr lang="ko-KR" altLang="en-US" dirty="0"/>
              <a:t>이미지 정보와 </a:t>
            </a:r>
            <a:endParaRPr lang="en-US" altLang="ko-KR" dirty="0"/>
          </a:p>
          <a:p>
            <a:r>
              <a:rPr lang="ko-KR" altLang="en-US" dirty="0" err="1"/>
              <a:t>바운딩박스</a:t>
            </a:r>
            <a:r>
              <a:rPr lang="ko-KR" altLang="en-US" dirty="0"/>
              <a:t> 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BoundingBox</a:t>
            </a:r>
            <a:endParaRPr lang="en-US" altLang="ko-KR" dirty="0"/>
          </a:p>
          <a:p>
            <a:r>
              <a:rPr lang="ko-KR" altLang="en-US" dirty="0" err="1"/>
              <a:t>바운딩박스의</a:t>
            </a:r>
            <a:r>
              <a:rPr lang="ko-KR" altLang="en-US" dirty="0"/>
              <a:t> 정보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719890"/>
            <a:ext cx="3528392" cy="59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83" y="0"/>
            <a:ext cx="8519562" cy="473849"/>
          </a:xfrm>
        </p:spPr>
        <p:txBody>
          <a:bodyPr/>
          <a:lstStyle/>
          <a:p>
            <a:r>
              <a:rPr lang="en-US" altLang="ko-KR" dirty="0" err="1"/>
              <a:t>ScreenShot</a:t>
            </a:r>
            <a:r>
              <a:rPr lang="en-US" altLang="ko-KR" dirty="0"/>
              <a:t> 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2004766A-7ED4-492C-A0FA-732E844A9BBD}"/>
              </a:ext>
            </a:extLst>
          </p:cNvPr>
          <p:cNvSpPr/>
          <p:nvPr/>
        </p:nvSpPr>
        <p:spPr>
          <a:xfrm>
            <a:off x="387202" y="1052736"/>
            <a:ext cx="6942062" cy="3600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Github</a:t>
            </a:r>
            <a:r>
              <a:rPr lang="en-US" altLang="ko-KR" sz="1400" dirty="0"/>
              <a:t>: https://github.com/rage147-OwO/BoundingBobLabelingTool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72816"/>
            <a:ext cx="8404768" cy="44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8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>
          <a:noFill/>
        </a:ln>
      </a:spPr>
      <a:bodyPr rtlCol="0" anchor="ctr"/>
      <a:lstStyle>
        <a:defPPr algn="ctr">
          <a:defRPr sz="9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36009</TotalTime>
  <Words>103</Words>
  <Application>Microsoft Office PowerPoint</Application>
  <PresentationFormat>A4 용지(210x297mm)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Yu Gothic UI</vt:lpstr>
      <vt:lpstr>맑은 고딕</vt:lpstr>
      <vt:lpstr>Arial</vt:lpstr>
      <vt:lpstr>Segoe UI Black</vt:lpstr>
      <vt:lpstr>Office 테마</vt:lpstr>
      <vt:lpstr>Layout and View</vt:lpstr>
      <vt:lpstr>클래스 다이어그램</vt:lpstr>
      <vt:lpstr>ViewBehind (xaml.cs)</vt:lpstr>
      <vt:lpstr>ViewModel </vt:lpstr>
      <vt:lpstr>ImageDataManager, BoundingBox, ImageData </vt:lpstr>
      <vt:lpstr>ScreenShot 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DIV</cp:lastModifiedBy>
  <cp:revision>1851</cp:revision>
  <cp:lastPrinted>2022-08-12T08:24:43Z</cp:lastPrinted>
  <dcterms:created xsi:type="dcterms:W3CDTF">2006-10-05T04:04:58Z</dcterms:created>
  <dcterms:modified xsi:type="dcterms:W3CDTF">2023-10-19T12:50:07Z</dcterms:modified>
</cp:coreProperties>
</file>