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Relationship Id="rId10" Type="http://schemas.openxmlformats.org/officeDocument/2006/relationships/image" Target="../media/image15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Relationship Id="rId10" Type="http://schemas.openxmlformats.org/officeDocument/2006/relationships/image" Target="../media/image17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Relationship Id="rId6" Type="http://schemas.openxmlformats.org/officeDocument/2006/relationships/image" Target="../media/image212.png"/><Relationship Id="rId7" Type="http://schemas.openxmlformats.org/officeDocument/2006/relationships/image" Target="../media/image213.png"/><Relationship Id="rId8" Type="http://schemas.openxmlformats.org/officeDocument/2006/relationships/image" Target="../media/image214.png"/><Relationship Id="rId9" Type="http://schemas.openxmlformats.org/officeDocument/2006/relationships/image" Target="../media/image215.png"/><Relationship Id="rId10" Type="http://schemas.openxmlformats.org/officeDocument/2006/relationships/image" Target="../media/image216.png"/><Relationship Id="rId11" Type="http://schemas.openxmlformats.org/officeDocument/2006/relationships/image" Target="../media/image217.png"/><Relationship Id="rId12" Type="http://schemas.openxmlformats.org/officeDocument/2006/relationships/image" Target="../media/image218.png"/><Relationship Id="rId13" Type="http://schemas.openxmlformats.org/officeDocument/2006/relationships/image" Target="../media/image21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image" Target="../media/image224.png"/><Relationship Id="rId7" Type="http://schemas.openxmlformats.org/officeDocument/2006/relationships/image" Target="../media/image225.png"/><Relationship Id="rId8" Type="http://schemas.openxmlformats.org/officeDocument/2006/relationships/image" Target="../media/image226.png"/><Relationship Id="rId9" Type="http://schemas.openxmlformats.org/officeDocument/2006/relationships/image" Target="../media/image227.png"/><Relationship Id="rId10" Type="http://schemas.openxmlformats.org/officeDocument/2006/relationships/image" Target="../media/image2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Relationship Id="rId22" Type="http://schemas.openxmlformats.org/officeDocument/2006/relationships/image" Target="../media/image83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Relationship Id="rId26" Type="http://schemas.openxmlformats.org/officeDocument/2006/relationships/image" Target="../media/image87.png"/><Relationship Id="rId27" Type="http://schemas.openxmlformats.org/officeDocument/2006/relationships/image" Target="../media/image8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095" y="8152706"/>
            <a:ext cx="18676461" cy="2415584"/>
            <a:chOff x="-38095" y="8152706"/>
            <a:chExt cx="18676461" cy="24155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095" y="8152706"/>
              <a:ext cx="18676461" cy="24155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400" y="3880833"/>
            <a:ext cx="5702209" cy="10582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01268" y="8771261"/>
            <a:ext cx="2752986" cy="4868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3131" y="4361295"/>
            <a:ext cx="10564637" cy="279540"/>
            <a:chOff x="10573131" y="4361295"/>
            <a:chExt cx="10564637" cy="27954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0573131" y="4361295"/>
              <a:ext cx="10564637" cy="2795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19955" y="0"/>
            <a:ext cx="7375262" cy="8152706"/>
            <a:chOff x="13919955" y="0"/>
            <a:chExt cx="7375262" cy="81527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19955" y="0"/>
              <a:ext cx="7375262" cy="815270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2066" y="568437"/>
            <a:ext cx="12918886" cy="36367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74705" y="4629820"/>
            <a:ext cx="10179563" cy="279540"/>
            <a:chOff x="8874705" y="4629820"/>
            <a:chExt cx="10179563" cy="2795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874705" y="4629820"/>
              <a:ext cx="10179563" cy="2795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19317" y="4859968"/>
            <a:ext cx="10037572" cy="279540"/>
            <a:chOff x="13019317" y="4859968"/>
            <a:chExt cx="10037572" cy="2795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3019317" y="4859968"/>
              <a:ext cx="10037572" cy="27954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01268" y="9159070"/>
            <a:ext cx="12279376" cy="921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15391" y="4728559"/>
            <a:ext cx="11280117" cy="279540"/>
            <a:chOff x="10215391" y="4728559"/>
            <a:chExt cx="11280117" cy="279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0215391" y="4728559"/>
              <a:ext cx="11280117" cy="2795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15201163" y="2749197"/>
            <a:ext cx="3610339" cy="4995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748631" y="8867755"/>
            <a:ext cx="730563" cy="608760"/>
            <a:chOff x="16748631" y="8867755"/>
            <a:chExt cx="730563" cy="6087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48631" y="8867755"/>
              <a:ext cx="730563" cy="608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8210" y="341585"/>
            <a:ext cx="3245609" cy="4771197"/>
            <a:chOff x="618210" y="341585"/>
            <a:chExt cx="3245609" cy="47711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210" y="341585"/>
              <a:ext cx="3245609" cy="47711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8210" y="5363288"/>
            <a:ext cx="3245609" cy="4549317"/>
            <a:chOff x="618210" y="5363288"/>
            <a:chExt cx="3245609" cy="45493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8210" y="5363288"/>
              <a:ext cx="3245609" cy="45493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5199" y="5142857"/>
            <a:ext cx="15018711" cy="279540"/>
            <a:chOff x="365199" y="5142857"/>
            <a:chExt cx="15018711" cy="2795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199" y="5142857"/>
              <a:ext cx="15018711" cy="2795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7110" y="341585"/>
            <a:ext cx="3035005" cy="4771197"/>
            <a:chOff x="4097110" y="341585"/>
            <a:chExt cx="3035005" cy="47711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7110" y="341585"/>
              <a:ext cx="3035005" cy="47711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27186" y="5422397"/>
            <a:ext cx="3004930" cy="4490208"/>
            <a:chOff x="4127186" y="5422397"/>
            <a:chExt cx="3004930" cy="44902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27186" y="5422397"/>
              <a:ext cx="3004930" cy="449020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8171" y="1504695"/>
            <a:ext cx="7132295" cy="23455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90747" y="6829095"/>
            <a:ext cx="7037058" cy="175713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424152" y="4099395"/>
            <a:ext cx="1414878" cy="2527786"/>
            <a:chOff x="10424152" y="4099395"/>
            <a:chExt cx="1414878" cy="25277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0424152" y="4099395"/>
              <a:ext cx="1414878" cy="25277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6872" y="-190476"/>
            <a:ext cx="16153194" cy="8327619"/>
            <a:chOff x="2456872" y="-190476"/>
            <a:chExt cx="16153194" cy="832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6872" y="-190476"/>
              <a:ext cx="16153194" cy="832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315814" y="5068280"/>
            <a:ext cx="11545373" cy="279540"/>
            <a:chOff x="-3315814" y="5068280"/>
            <a:chExt cx="11545373" cy="279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3315814" y="5068280"/>
              <a:ext cx="11545373" cy="2795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2380" y="8012936"/>
            <a:ext cx="15975510" cy="279540"/>
            <a:chOff x="2472380" y="8012936"/>
            <a:chExt cx="15975510" cy="279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2380" y="8012936"/>
              <a:ext cx="15975510" cy="2795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212198" y="3287179"/>
            <a:ext cx="4752891" cy="47733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38104" y="284294"/>
            <a:ext cx="4464651" cy="430124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91177" y="4941653"/>
            <a:ext cx="7721106" cy="192276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47878" y="6545726"/>
            <a:ext cx="6247412" cy="9672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72380" y="8152706"/>
            <a:ext cx="16165987" cy="2415584"/>
            <a:chOff x="2472380" y="8152706"/>
            <a:chExt cx="16165987" cy="24155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2380" y="8152706"/>
              <a:ext cx="16165987" cy="241558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5400000">
            <a:off x="-1224177" y="3318254"/>
            <a:ext cx="4733796" cy="4868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7623" y="-405671"/>
            <a:ext cx="2799528" cy="11118051"/>
            <a:chOff x="-317623" y="-405671"/>
            <a:chExt cx="2799528" cy="111180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7623" y="-405671"/>
              <a:ext cx="2799528" cy="111180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81905" y="-304762"/>
            <a:ext cx="17777143" cy="10801003"/>
            <a:chOff x="2481905" y="-304762"/>
            <a:chExt cx="17777143" cy="108010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1905" y="-304762"/>
              <a:ext cx="17777143" cy="108010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315814" y="5068280"/>
            <a:ext cx="11545373" cy="279540"/>
            <a:chOff x="-3315814" y="5068280"/>
            <a:chExt cx="11545373" cy="279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3315814" y="5068280"/>
              <a:ext cx="11545373" cy="2795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224177" y="3318254"/>
            <a:ext cx="4733796" cy="4868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5991" y="8867755"/>
            <a:ext cx="730563" cy="608760"/>
            <a:chOff x="835991" y="8867755"/>
            <a:chExt cx="730563" cy="6087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991" y="8867755"/>
              <a:ext cx="730563" cy="60876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7356" y="8638156"/>
            <a:ext cx="4661688" cy="11458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741319" y="8694095"/>
            <a:ext cx="4616068" cy="11354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39799" y="-3390476"/>
            <a:ext cx="15860953" cy="6171429"/>
            <a:chOff x="2439799" y="-3390476"/>
            <a:chExt cx="15860953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9799" y="-3390476"/>
              <a:ext cx="15860953" cy="617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64988" y="518908"/>
            <a:ext cx="7931201" cy="19729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948342" y="5405417"/>
            <a:ext cx="4000107" cy="2996219"/>
            <a:chOff x="11948342" y="5405417"/>
            <a:chExt cx="4000107" cy="299621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48342" y="5405417"/>
              <a:ext cx="4000107" cy="29962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57394" y="3367941"/>
            <a:ext cx="3982004" cy="2011318"/>
            <a:chOff x="11957394" y="3367941"/>
            <a:chExt cx="3982004" cy="20113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57394" y="3367941"/>
              <a:ext cx="3982004" cy="20113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642124" y="3367941"/>
            <a:ext cx="4348353" cy="4794122"/>
            <a:chOff x="4642124" y="3367941"/>
            <a:chExt cx="4348353" cy="479412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42124" y="3367941"/>
              <a:ext cx="4348353" cy="4794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8572" y="-245873"/>
            <a:ext cx="2732064" cy="10694127"/>
            <a:chOff x="-268572" y="-245873"/>
            <a:chExt cx="2732064" cy="106941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68572" y="-245873"/>
              <a:ext cx="2732064" cy="106941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315814" y="5068280"/>
            <a:ext cx="11545373" cy="279540"/>
            <a:chOff x="-3315814" y="5068280"/>
            <a:chExt cx="11545373" cy="279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3315814" y="5068280"/>
              <a:ext cx="11545373" cy="2795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2380" y="8012936"/>
            <a:ext cx="15975510" cy="279540"/>
            <a:chOff x="2472380" y="8012936"/>
            <a:chExt cx="15975510" cy="279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2380" y="8012936"/>
              <a:ext cx="15975510" cy="2795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199" y="284294"/>
            <a:ext cx="4464651" cy="43172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95691" y="4976891"/>
            <a:ext cx="4564078" cy="19256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4697" y="6545726"/>
            <a:ext cx="2734459" cy="9386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72380" y="8152706"/>
            <a:ext cx="16165987" cy="2415584"/>
            <a:chOff x="2472380" y="8152706"/>
            <a:chExt cx="16165987" cy="24155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2380" y="8152706"/>
              <a:ext cx="16165987" cy="241558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5400000">
            <a:off x="-1231739" y="3350703"/>
            <a:ext cx="4733796" cy="4868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7623" y="-405671"/>
            <a:ext cx="2799528" cy="11118051"/>
            <a:chOff x="-317623" y="-405671"/>
            <a:chExt cx="2799528" cy="111180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7623" y="-405671"/>
              <a:ext cx="2799528" cy="111180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2857" y="-304762"/>
            <a:ext cx="17777143" cy="10801003"/>
            <a:chOff x="2462857" y="-304762"/>
            <a:chExt cx="17777143" cy="108010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2857" y="-304762"/>
              <a:ext cx="17777143" cy="108010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315814" y="5068280"/>
            <a:ext cx="11545373" cy="279540"/>
            <a:chOff x="-3315814" y="5068280"/>
            <a:chExt cx="11545373" cy="279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3315814" y="5068280"/>
              <a:ext cx="11545373" cy="2795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224177" y="3318254"/>
            <a:ext cx="4733796" cy="4868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5991" y="8867755"/>
            <a:ext cx="730563" cy="608760"/>
            <a:chOff x="835991" y="8867755"/>
            <a:chExt cx="730563" cy="6087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991" y="8867755"/>
              <a:ext cx="730563" cy="60876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9449" y="3753449"/>
            <a:ext cx="8225233" cy="9714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39799" y="-3390476"/>
            <a:ext cx="15860953" cy="6171429"/>
            <a:chOff x="2439799" y="-3390476"/>
            <a:chExt cx="15860953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9799" y="-3390476"/>
              <a:ext cx="15860953" cy="617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17702" y="396693"/>
            <a:ext cx="10395583" cy="196999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66039" y="3801069"/>
            <a:ext cx="5376818" cy="411026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00858" y="5095239"/>
            <a:ext cx="7898357" cy="10079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648495" y="6501270"/>
            <a:ext cx="7430428" cy="3089531"/>
            <a:chOff x="9648495" y="6501270"/>
            <a:chExt cx="7430428" cy="308953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48495" y="6501270"/>
              <a:ext cx="7430428" cy="30895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8572" y="-245873"/>
            <a:ext cx="2732064" cy="10694127"/>
            <a:chOff x="-268572" y="-245873"/>
            <a:chExt cx="2732064" cy="106941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68572" y="-245873"/>
              <a:ext cx="2732064" cy="106941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315814" y="5068280"/>
            <a:ext cx="11545373" cy="279540"/>
            <a:chOff x="-3315814" y="5068280"/>
            <a:chExt cx="11545373" cy="279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3315814" y="5068280"/>
              <a:ext cx="11545373" cy="2795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2380" y="8012936"/>
            <a:ext cx="15975510" cy="279540"/>
            <a:chOff x="2472380" y="8012936"/>
            <a:chExt cx="15975510" cy="279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2380" y="8012936"/>
              <a:ext cx="15975510" cy="2795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199" y="284294"/>
            <a:ext cx="4338794" cy="43172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95691" y="4976891"/>
            <a:ext cx="4726935" cy="19134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4697" y="6545726"/>
            <a:ext cx="5101735" cy="9641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72380" y="8152706"/>
            <a:ext cx="16165987" cy="2415584"/>
            <a:chOff x="2472380" y="8152706"/>
            <a:chExt cx="16165987" cy="24155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2380" y="8152706"/>
              <a:ext cx="16165987" cy="241558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5400000">
            <a:off x="-1231739" y="3350703"/>
            <a:ext cx="4733796" cy="4868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50526" y="2412873"/>
            <a:ext cx="21351570" cy="8347425"/>
            <a:chOff x="-1550526" y="2412873"/>
            <a:chExt cx="21351570" cy="8347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50526" y="2412873"/>
              <a:ext cx="21351570" cy="8347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047" y="2273103"/>
            <a:ext cx="19520421" cy="279540"/>
            <a:chOff x="-673047" y="2273103"/>
            <a:chExt cx="19520421" cy="279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673047" y="2273103"/>
              <a:ext cx="19520421" cy="2795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551" y="284276"/>
            <a:ext cx="4347052" cy="17675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140" y="3001174"/>
            <a:ext cx="6414441" cy="7768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759" y="4088104"/>
            <a:ext cx="7707423" cy="16718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50526" y="2412873"/>
            <a:ext cx="21351570" cy="8347425"/>
            <a:chOff x="-1550526" y="2412873"/>
            <a:chExt cx="21351570" cy="8347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50526" y="2412873"/>
              <a:ext cx="21351570" cy="8347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47651" y="2273103"/>
            <a:ext cx="19520421" cy="279540"/>
            <a:chOff x="-647651" y="2273103"/>
            <a:chExt cx="19520421" cy="279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647651" y="2273103"/>
              <a:ext cx="19520421" cy="2795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551" y="284276"/>
            <a:ext cx="4347052" cy="17675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144" y="3001173"/>
            <a:ext cx="6625632" cy="7584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763" y="4088106"/>
            <a:ext cx="4511433" cy="12016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50526" y="2412873"/>
            <a:ext cx="21351570" cy="8347425"/>
            <a:chOff x="-1550526" y="2412873"/>
            <a:chExt cx="21351570" cy="8347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50526" y="2412873"/>
              <a:ext cx="21351570" cy="8347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34952" y="2273103"/>
            <a:ext cx="19520421" cy="279540"/>
            <a:chOff x="-634952" y="2273103"/>
            <a:chExt cx="19520421" cy="279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634952" y="2273103"/>
              <a:ext cx="19520421" cy="2795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551" y="284276"/>
            <a:ext cx="4347052" cy="17675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144" y="3001173"/>
            <a:ext cx="7811746" cy="7679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763" y="4088106"/>
            <a:ext cx="7277813" cy="12111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50526" y="2412873"/>
            <a:ext cx="21351570" cy="8347425"/>
            <a:chOff x="-1550526" y="2412873"/>
            <a:chExt cx="21351570" cy="8347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50526" y="2412873"/>
              <a:ext cx="21351570" cy="8347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17353" y="2273103"/>
            <a:ext cx="19520421" cy="279540"/>
            <a:chOff x="-617353" y="2273103"/>
            <a:chExt cx="19520421" cy="279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617353" y="2273103"/>
              <a:ext cx="19520421" cy="2795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551" y="284276"/>
            <a:ext cx="4347052" cy="17675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144" y="3001173"/>
            <a:ext cx="6876508" cy="7679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763" y="4088106"/>
            <a:ext cx="9976775" cy="11866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6872" y="3616884"/>
            <a:ext cx="16153194" cy="6801298"/>
            <a:chOff x="2456872" y="3616884"/>
            <a:chExt cx="16153194" cy="6801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6872" y="3616884"/>
              <a:ext cx="16153194" cy="68012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315814" y="5068280"/>
            <a:ext cx="11545373" cy="279540"/>
            <a:chOff x="-3315814" y="5068280"/>
            <a:chExt cx="11545373" cy="279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3315814" y="5068280"/>
              <a:ext cx="11545373" cy="2795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77817" y="537061"/>
            <a:ext cx="4540692" cy="31381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371410" y="3483335"/>
            <a:ext cx="5063815" cy="4868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24061" y="2115534"/>
            <a:ext cx="2639123" cy="100767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49145" y="4081912"/>
            <a:ext cx="1055293" cy="11113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19230" y="4331344"/>
            <a:ext cx="2703052" cy="6436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37824" y="3441455"/>
            <a:ext cx="16524622" cy="279540"/>
            <a:chOff x="2437824" y="3441455"/>
            <a:chExt cx="16524622" cy="2795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2437824" y="3441455"/>
              <a:ext cx="16524622" cy="27954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49145" y="5342779"/>
            <a:ext cx="1137579" cy="11113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19230" y="5622792"/>
            <a:ext cx="3611871" cy="6446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49145" y="6651860"/>
            <a:ext cx="1137579" cy="11113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46325" y="6975440"/>
            <a:ext cx="3377042" cy="64361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549145" y="8050000"/>
            <a:ext cx="1159322" cy="11113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04191" y="8355027"/>
            <a:ext cx="2657528" cy="6436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82621" y="3145477"/>
            <a:ext cx="104960" cy="1306543"/>
            <a:chOff x="11782621" y="3145477"/>
            <a:chExt cx="104960" cy="13065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1782621" y="3145477"/>
              <a:ext cx="104960" cy="13065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48411" y="3145477"/>
            <a:ext cx="104960" cy="1306543"/>
            <a:chOff x="4248411" y="3145477"/>
            <a:chExt cx="104960" cy="13065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4248411" y="3145477"/>
              <a:ext cx="104960" cy="130654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83336" y="4129221"/>
            <a:ext cx="1150179" cy="111138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225049" y="4326792"/>
            <a:ext cx="2629318" cy="64465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083336" y="5342783"/>
            <a:ext cx="1150179" cy="11113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285144" y="5607754"/>
            <a:ext cx="1553537" cy="64465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083336" y="6651860"/>
            <a:ext cx="1127493" cy="111138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285144" y="6896735"/>
            <a:ext cx="1591632" cy="64465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083336" y="8050002"/>
            <a:ext cx="1150179" cy="111138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285144" y="8294878"/>
            <a:ext cx="967651" cy="6245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96642" y="8091428"/>
            <a:ext cx="16153194" cy="2273674"/>
            <a:chOff x="2596642" y="8091428"/>
            <a:chExt cx="16153194" cy="227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6642" y="8091428"/>
              <a:ext cx="16153194" cy="227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411429" y="4114286"/>
            <a:ext cx="11337143" cy="2438095"/>
            <a:chOff x="-4411429" y="4114286"/>
            <a:chExt cx="11337143" cy="24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411429" y="4114286"/>
              <a:ext cx="11337143" cy="2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315814" y="5068280"/>
            <a:ext cx="11545373" cy="279540"/>
            <a:chOff x="-3315814" y="5068280"/>
            <a:chExt cx="11545373" cy="279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3315814" y="5068280"/>
              <a:ext cx="11545373" cy="2795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72380" y="8012936"/>
            <a:ext cx="15975510" cy="279540"/>
            <a:chOff x="2472380" y="8012936"/>
            <a:chExt cx="15975510" cy="2795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2380" y="8012936"/>
              <a:ext cx="15975510" cy="27954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7628" y="189056"/>
            <a:ext cx="4464651" cy="431724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18491" y="4719186"/>
            <a:ext cx="3048525" cy="18591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80209" y="6565776"/>
            <a:ext cx="9322488" cy="98367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5400000">
            <a:off x="-723917" y="2854640"/>
            <a:ext cx="3768824" cy="4868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14286" y="8012041"/>
            <a:ext cx="16153194" cy="2273674"/>
            <a:chOff x="2514286" y="8012041"/>
            <a:chExt cx="16153194" cy="227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286" y="8012041"/>
              <a:ext cx="16153194" cy="227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411429" y="4114286"/>
            <a:ext cx="11337143" cy="2438095"/>
            <a:chOff x="-4411429" y="4114286"/>
            <a:chExt cx="11337143" cy="24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411429" y="4114286"/>
              <a:ext cx="11337143" cy="2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315814" y="5068280"/>
            <a:ext cx="11545373" cy="279540"/>
            <a:chOff x="-3315814" y="5068280"/>
            <a:chExt cx="11545373" cy="279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3315814" y="5068280"/>
              <a:ext cx="11545373" cy="2795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79007" y="7874275"/>
            <a:ext cx="16006707" cy="275532"/>
            <a:chOff x="2279007" y="7874275"/>
            <a:chExt cx="16006707" cy="2755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007" y="7874275"/>
              <a:ext cx="16006707" cy="27553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34297" y="2633192"/>
            <a:ext cx="10518592" cy="10689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5400000">
            <a:off x="-723917" y="2854640"/>
            <a:ext cx="3768824" cy="4868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21602" y="1708269"/>
            <a:ext cx="10459830" cy="97872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34297" y="5133850"/>
            <a:ext cx="11346278" cy="18115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21602" y="4208916"/>
            <a:ext cx="6374649" cy="96920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22964" y="323793"/>
            <a:ext cx="9321736" cy="97367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77730" y="8121513"/>
            <a:ext cx="6341862" cy="16619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4485" y="993863"/>
            <a:ext cx="7561674" cy="3521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42208"/>
            <a:ext cx="2468029" cy="11390476"/>
            <a:chOff x="0" y="-342208"/>
            <a:chExt cx="2468029" cy="1139047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42208"/>
              <a:ext cx="2468029" cy="113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66667" y="8152706"/>
            <a:ext cx="18905033" cy="2415584"/>
            <a:chOff x="-266667" y="8152706"/>
            <a:chExt cx="18905033" cy="24155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66667" y="8152706"/>
              <a:ext cx="18905033" cy="241558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91654" y="2705412"/>
            <a:ext cx="12535360" cy="394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23449" y="2072435"/>
            <a:ext cx="6374993" cy="129476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5400000">
            <a:off x="-682991" y="2797390"/>
            <a:ext cx="3904119" cy="4582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2776194" y="4361295"/>
            <a:ext cx="10564637" cy="279540"/>
            <a:chOff x="-2776194" y="4361295"/>
            <a:chExt cx="10564637" cy="2795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-2776194" y="4361295"/>
              <a:ext cx="10564637" cy="2795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6626" y="8867755"/>
            <a:ext cx="730563" cy="608760"/>
            <a:chOff x="976626" y="8867755"/>
            <a:chExt cx="730563" cy="60876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626" y="8867755"/>
              <a:ext cx="730563" cy="6087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94249" y="5979963"/>
            <a:ext cx="104960" cy="1306543"/>
            <a:chOff x="16094249" y="5979963"/>
            <a:chExt cx="104960" cy="13065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6094249" y="5979963"/>
              <a:ext cx="104960" cy="1306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6872" y="8091428"/>
            <a:ext cx="16153194" cy="2273674"/>
            <a:chOff x="2456872" y="8091428"/>
            <a:chExt cx="16153194" cy="227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6872" y="8091428"/>
              <a:ext cx="16153194" cy="227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411429" y="4114286"/>
            <a:ext cx="11337143" cy="2438095"/>
            <a:chOff x="-4411429" y="4114286"/>
            <a:chExt cx="11337143" cy="24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411429" y="4114286"/>
              <a:ext cx="11337143" cy="2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315814" y="5068280"/>
            <a:ext cx="11545373" cy="279540"/>
            <a:chOff x="-3315814" y="5068280"/>
            <a:chExt cx="11545373" cy="279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3315814" y="5068280"/>
              <a:ext cx="11545373" cy="2795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72380" y="8012936"/>
            <a:ext cx="15975510" cy="279540"/>
            <a:chOff x="2472380" y="8012936"/>
            <a:chExt cx="15975510" cy="2795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2380" y="8012936"/>
              <a:ext cx="15975510" cy="27954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7629" y="189056"/>
            <a:ext cx="4111029" cy="43045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38796" y="4751177"/>
            <a:ext cx="7902106" cy="19162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5021" y="6355249"/>
            <a:ext cx="3948098" cy="9646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5400000">
            <a:off x="-723917" y="2854640"/>
            <a:ext cx="3768824" cy="4868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9384" y="-130385"/>
            <a:ext cx="18667479" cy="4374216"/>
            <a:chOff x="-229384" y="-130385"/>
            <a:chExt cx="18667479" cy="43742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9384" y="-130385"/>
              <a:ext cx="18667479" cy="43742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43689" y="4087518"/>
            <a:ext cx="19005593" cy="279540"/>
            <a:chOff x="-643689" y="4087518"/>
            <a:chExt cx="19005593" cy="279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643689" y="4087518"/>
              <a:ext cx="19005593" cy="2795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47714" y="-414556"/>
            <a:ext cx="9679891" cy="10700271"/>
            <a:chOff x="9647714" y="-414556"/>
            <a:chExt cx="9679891" cy="107002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714" y="-414556"/>
              <a:ext cx="9679891" cy="107002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4045" y="984269"/>
            <a:ext cx="7254566" cy="178451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3614" y="5914025"/>
            <a:ext cx="8075195" cy="1641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113913" y="9172135"/>
            <a:ext cx="730563" cy="608760"/>
            <a:chOff x="17113913" y="9172135"/>
            <a:chExt cx="730563" cy="6087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13913" y="9172135"/>
              <a:ext cx="730563" cy="60876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948" y="4941295"/>
            <a:ext cx="2162250" cy="8240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82674" y="4644974"/>
            <a:ext cx="11130080" cy="279540"/>
            <a:chOff x="4082674" y="4644974"/>
            <a:chExt cx="11130080" cy="2795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4082674" y="4644974"/>
              <a:ext cx="11130080" cy="2795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820642" y="4798997"/>
            <a:ext cx="10860129" cy="279540"/>
            <a:chOff x="12820642" y="4798997"/>
            <a:chExt cx="10860129" cy="2795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2820642" y="4798997"/>
              <a:ext cx="10860129" cy="279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85443" y="-190476"/>
            <a:ext cx="16153194" cy="8327619"/>
            <a:chOff x="2485443" y="-190476"/>
            <a:chExt cx="16153194" cy="832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5443" y="-190476"/>
              <a:ext cx="16153194" cy="832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315814" y="5068280"/>
            <a:ext cx="11545373" cy="279540"/>
            <a:chOff x="-3315814" y="5068280"/>
            <a:chExt cx="11545373" cy="279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3315814" y="5068280"/>
              <a:ext cx="11545373" cy="2795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2380" y="8012936"/>
            <a:ext cx="15975510" cy="279540"/>
            <a:chOff x="2472380" y="8012936"/>
            <a:chExt cx="15975510" cy="279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2380" y="8012936"/>
              <a:ext cx="15975510" cy="2795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212198" y="3287179"/>
            <a:ext cx="4752891" cy="47733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38105" y="284294"/>
            <a:ext cx="4415896" cy="43012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91177" y="4941653"/>
            <a:ext cx="10669849" cy="191627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38354" y="6545726"/>
            <a:ext cx="4579136" cy="9767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72380" y="8152706"/>
            <a:ext cx="16165987" cy="2415584"/>
            <a:chOff x="2472380" y="8152706"/>
            <a:chExt cx="16165987" cy="24155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2380" y="8152706"/>
              <a:ext cx="16165987" cy="241558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5400000">
            <a:off x="-1224177" y="3318254"/>
            <a:ext cx="4733796" cy="4868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33914" y="3385782"/>
            <a:ext cx="19315368" cy="7172169"/>
            <a:chOff x="-733914" y="3385782"/>
            <a:chExt cx="19315368" cy="717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3914" y="3385782"/>
              <a:ext cx="19315368" cy="717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3914" y="3246012"/>
            <a:ext cx="19520421" cy="279540"/>
            <a:chOff x="-733914" y="3246012"/>
            <a:chExt cx="19520421" cy="279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733914" y="3246012"/>
              <a:ext cx="19520421" cy="2795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461" y="823708"/>
            <a:ext cx="9800928" cy="17731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1700" y="2198424"/>
            <a:ext cx="4846314" cy="10296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466" y="3390318"/>
            <a:ext cx="1435292" cy="15185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3963" y="3812141"/>
            <a:ext cx="5085976" cy="6290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37110" y="7095429"/>
            <a:ext cx="7698834" cy="279540"/>
            <a:chOff x="5037110" y="7095429"/>
            <a:chExt cx="7698834" cy="2795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5037110" y="7095429"/>
              <a:ext cx="7698834" cy="27954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8466" y="4569203"/>
            <a:ext cx="1543863" cy="15185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8466" y="5845891"/>
            <a:ext cx="1543863" cy="151857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8466" y="7182612"/>
            <a:ext cx="1579082" cy="151858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3504" y="8451723"/>
            <a:ext cx="1560987" cy="151858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41051" y="3390318"/>
            <a:ext cx="1560987" cy="151858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08850" y="4834707"/>
            <a:ext cx="6518452" cy="11690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08850" y="6349611"/>
            <a:ext cx="3596433" cy="6290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8849" y="7649549"/>
            <a:ext cx="5038528" cy="62903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08850" y="8762340"/>
            <a:ext cx="5463138" cy="116904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25257" y="3857258"/>
            <a:ext cx="4777357" cy="64808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25257" y="4879820"/>
            <a:ext cx="5477738" cy="116904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025239" y="6372982"/>
            <a:ext cx="3459395" cy="62903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070382" y="7649544"/>
            <a:ext cx="2924186" cy="6290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085430" y="8918658"/>
            <a:ext cx="3997709" cy="62903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641051" y="4704537"/>
            <a:ext cx="1530159" cy="151858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641051" y="6022441"/>
            <a:ext cx="1560987" cy="151858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641051" y="7318127"/>
            <a:ext cx="1560987" cy="151857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626003" y="8572022"/>
            <a:ext cx="1651463" cy="15185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8572" y="-245873"/>
            <a:ext cx="2732064" cy="10694127"/>
            <a:chOff x="-268572" y="-245873"/>
            <a:chExt cx="2732064" cy="106941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68572" y="-245873"/>
              <a:ext cx="2732064" cy="106941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315814" y="5068280"/>
            <a:ext cx="11545373" cy="279540"/>
            <a:chOff x="-3315814" y="5068280"/>
            <a:chExt cx="11545373" cy="279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3315814" y="5068280"/>
              <a:ext cx="11545373" cy="2795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2380" y="8012936"/>
            <a:ext cx="15975510" cy="279540"/>
            <a:chOff x="2472380" y="8012936"/>
            <a:chExt cx="15975510" cy="279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2380" y="8012936"/>
              <a:ext cx="15975510" cy="2795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200" y="284294"/>
            <a:ext cx="4415896" cy="4301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95688" y="4976891"/>
            <a:ext cx="9846868" cy="19162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4697" y="6545726"/>
            <a:ext cx="3190050" cy="9672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72380" y="8152706"/>
            <a:ext cx="16165987" cy="2415584"/>
            <a:chOff x="2472380" y="8152706"/>
            <a:chExt cx="16165987" cy="24155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2380" y="8152706"/>
              <a:ext cx="16165987" cy="241558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5400000">
            <a:off x="-1231739" y="3350703"/>
            <a:ext cx="4733796" cy="4868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804008" y="3466726"/>
            <a:ext cx="11776524" cy="2891233"/>
            <a:chOff x="-4804008" y="3466726"/>
            <a:chExt cx="11776524" cy="28912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804008" y="3466726"/>
              <a:ext cx="11776524" cy="28912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152805" y="3318254"/>
            <a:ext cx="4733796" cy="4868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05263" y="3101716"/>
            <a:ext cx="6171429" cy="6171429"/>
            <a:chOff x="3305263" y="3101716"/>
            <a:chExt cx="617142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5263" y="310171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99033" y="3101716"/>
            <a:ext cx="6171429" cy="6171429"/>
            <a:chOff x="11099033" y="3101716"/>
            <a:chExt cx="6171429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99033" y="3101716"/>
              <a:ext cx="6171429" cy="617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75542" y="643019"/>
            <a:ext cx="7632923" cy="12093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41174" y="5856604"/>
            <a:ext cx="1923273" cy="1076514"/>
            <a:chOff x="9341174" y="5856604"/>
            <a:chExt cx="1923273" cy="10765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1174" y="5856604"/>
              <a:ext cx="1923273" cy="10765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96642" y="8091428"/>
            <a:ext cx="16153194" cy="2273674"/>
            <a:chOff x="2596642" y="8091428"/>
            <a:chExt cx="16153194" cy="227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6642" y="8091428"/>
              <a:ext cx="16153194" cy="227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411429" y="4114286"/>
            <a:ext cx="11337143" cy="2438095"/>
            <a:chOff x="-4411429" y="4114286"/>
            <a:chExt cx="11337143" cy="24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411429" y="4114286"/>
              <a:ext cx="11337143" cy="2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315814" y="5068280"/>
            <a:ext cx="11545373" cy="279540"/>
            <a:chOff x="-3315814" y="5068280"/>
            <a:chExt cx="11545373" cy="279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3315814" y="5068280"/>
              <a:ext cx="11545373" cy="2795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72380" y="8012936"/>
            <a:ext cx="15975510" cy="279540"/>
            <a:chOff x="2472380" y="8012936"/>
            <a:chExt cx="15975510" cy="2795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2380" y="8012936"/>
              <a:ext cx="15975510" cy="27954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7628" y="189055"/>
            <a:ext cx="4502747" cy="430124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18495" y="4719186"/>
            <a:ext cx="9846868" cy="19162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5021" y="6355249"/>
            <a:ext cx="3957622" cy="98367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748631" y="1183319"/>
            <a:ext cx="730563" cy="608760"/>
            <a:chOff x="16748631" y="1183319"/>
            <a:chExt cx="730563" cy="6087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48631" y="1183319"/>
              <a:ext cx="730563" cy="60876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5400000">
            <a:off x="-723917" y="2854640"/>
            <a:ext cx="3768824" cy="4868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2023-04-02T14:05:26Z</dcterms:created>
  <dcterms:modified xsi:type="dcterms:W3CDTF">2023-04-02T14:05:26Z</dcterms:modified>
</cp:coreProperties>
</file>