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Hospital With highs </a:t>
            </a:r>
            <a:r>
              <a:rPr lang="es-VE" b="1" dirty="0"/>
              <a:t>standard</a:t>
            </a:r>
            <a:br>
              <a:rPr lang="es-VE" b="1" dirty="0"/>
            </a:br>
            <a:r>
              <a:rPr lang="es-VE" b="1" dirty="0"/>
              <a:t>in Venezuela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3697" y="5412254"/>
            <a:ext cx="3361042" cy="842772"/>
          </a:xfrm>
          <a:noFill/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rgbClr val="FFFFFF">
                    <a:alpha val="75000"/>
                  </a:srgbClr>
                </a:solidFill>
              </a:rPr>
              <a:t>Edgar Garcia 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Coursera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1BDC-8B66-4223-AE45-3A2E46EE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distance</a:t>
            </a:r>
            <a:endParaRPr lang="es-V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12015C-6C92-40F3-BBA5-86BDC72B1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2" y="2232814"/>
            <a:ext cx="6190836" cy="30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9083-B179-4640-BC48-FF8B01C6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/>
              <a:t>Conclusion</a:t>
            </a:r>
            <a:r>
              <a:rPr lang="es-VE" dirty="0"/>
              <a:t> and </a:t>
            </a:r>
            <a:r>
              <a:rPr lang="es-VE" dirty="0" err="1"/>
              <a:t>future</a:t>
            </a:r>
            <a:r>
              <a:rPr lang="es-VE" dirty="0"/>
              <a:t> </a:t>
            </a:r>
            <a:r>
              <a:rPr lang="es-VE" dirty="0" err="1"/>
              <a:t>directions</a:t>
            </a:r>
            <a:r>
              <a:rPr lang="es-VE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C91C8-9007-47E3-AE33-3F1C34F86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696" y="5026863"/>
            <a:ext cx="5204792" cy="11289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072109-FE17-44EA-9E48-3FE0AD66F167}"/>
              </a:ext>
            </a:extLst>
          </p:cNvPr>
          <p:cNvSpPr txBox="1">
            <a:spLocks/>
          </p:cNvSpPr>
          <p:nvPr/>
        </p:nvSpPr>
        <p:spPr>
          <a:xfrm>
            <a:off x="581192" y="2087008"/>
            <a:ext cx="11029616" cy="3787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VE" sz="1900" b="1" dirty="0" err="1">
                <a:latin typeface="+mn-lt"/>
              </a:rPr>
              <a:t>This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model</a:t>
            </a:r>
            <a:r>
              <a:rPr lang="es-VE" sz="1900" b="1" dirty="0">
                <a:latin typeface="+mn-lt"/>
              </a:rPr>
              <a:t> Will </a:t>
            </a:r>
            <a:r>
              <a:rPr lang="es-VE" sz="1900" b="1" dirty="0" err="1">
                <a:latin typeface="+mn-lt"/>
              </a:rPr>
              <a:t>predict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trow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the</a:t>
            </a:r>
            <a:r>
              <a:rPr lang="es-VE" sz="1900" b="1" dirty="0">
                <a:latin typeface="+mn-lt"/>
              </a:rPr>
              <a:t> time </a:t>
            </a:r>
            <a:r>
              <a:rPr lang="es-VE" sz="1900" b="1" dirty="0" err="1">
                <a:latin typeface="+mn-lt"/>
              </a:rPr>
              <a:t>always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witch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is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the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best</a:t>
            </a:r>
            <a:r>
              <a:rPr lang="es-VE" sz="1900" b="1" dirty="0">
                <a:latin typeface="+mn-lt"/>
              </a:rPr>
              <a:t> hospital </a:t>
            </a:r>
            <a:r>
              <a:rPr lang="es-VE" sz="1900" b="1" dirty="0" err="1">
                <a:latin typeface="+mn-lt"/>
              </a:rPr>
              <a:t>by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the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density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of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population</a:t>
            </a:r>
            <a:r>
              <a:rPr lang="es-VE" sz="1900" b="1" dirty="0">
                <a:latin typeface="+mn-lt"/>
              </a:rPr>
              <a:t> and </a:t>
            </a:r>
            <a:r>
              <a:rPr lang="es-VE" sz="1900" b="1" dirty="0" err="1">
                <a:latin typeface="+mn-lt"/>
              </a:rPr>
              <a:t>by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the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distance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from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the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middle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of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the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city</a:t>
            </a:r>
            <a:r>
              <a:rPr lang="es-VE" sz="1900" b="1" dirty="0">
                <a:latin typeface="+mn-lt"/>
              </a:rPr>
              <a:t>.</a:t>
            </a:r>
          </a:p>
          <a:p>
            <a:endParaRPr lang="es-VE" sz="1900" b="1" dirty="0">
              <a:latin typeface="+mn-lt"/>
            </a:endParaRPr>
          </a:p>
          <a:p>
            <a:r>
              <a:rPr lang="es-VE" sz="1900" b="1" dirty="0" err="1">
                <a:latin typeface="+mn-lt"/>
              </a:rPr>
              <a:t>The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best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choise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for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the</a:t>
            </a:r>
            <a:r>
              <a:rPr lang="es-VE" sz="1900" b="1" dirty="0">
                <a:latin typeface="+mn-lt"/>
              </a:rPr>
              <a:t> new </a:t>
            </a:r>
            <a:r>
              <a:rPr lang="es-VE" sz="1900" b="1" dirty="0" err="1">
                <a:latin typeface="+mn-lt"/>
              </a:rPr>
              <a:t>visitor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would</a:t>
            </a:r>
            <a:r>
              <a:rPr lang="es-VE" sz="1900" b="1" dirty="0">
                <a:latin typeface="+mn-lt"/>
              </a:rPr>
              <a:t> be </a:t>
            </a:r>
            <a:r>
              <a:rPr lang="es-VE" sz="1900" b="1" dirty="0" err="1">
                <a:latin typeface="+mn-lt"/>
              </a:rPr>
              <a:t>the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city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of</a:t>
            </a:r>
            <a:r>
              <a:rPr lang="es-VE" sz="1900" b="1" dirty="0">
                <a:latin typeface="+mn-lt"/>
              </a:rPr>
              <a:t> Valencia </a:t>
            </a:r>
            <a:r>
              <a:rPr lang="es-VE" sz="1900" b="1" dirty="0" err="1">
                <a:latin typeface="+mn-lt"/>
              </a:rPr>
              <a:t>state</a:t>
            </a:r>
            <a:r>
              <a:rPr lang="es-VE" sz="1900" b="1" dirty="0">
                <a:latin typeface="+mn-lt"/>
              </a:rPr>
              <a:t> Carabobo </a:t>
            </a:r>
            <a:r>
              <a:rPr lang="es-VE" sz="1900" b="1" dirty="0" err="1">
                <a:latin typeface="+mn-lt"/>
              </a:rPr>
              <a:t>because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have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the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most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density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by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population</a:t>
            </a:r>
            <a:r>
              <a:rPr lang="es-VE" sz="1900" b="1" dirty="0">
                <a:latin typeface="+mn-lt"/>
              </a:rPr>
              <a:t> and </a:t>
            </a:r>
            <a:r>
              <a:rPr lang="es-VE" sz="1900" b="1" dirty="0" err="1">
                <a:latin typeface="+mn-lt"/>
              </a:rPr>
              <a:t>the</a:t>
            </a:r>
            <a:r>
              <a:rPr lang="es-VE" sz="1900" b="1" dirty="0">
                <a:latin typeface="+mn-lt"/>
              </a:rPr>
              <a:t> </a:t>
            </a:r>
            <a:r>
              <a:rPr lang="es-VE" sz="1900" b="1" dirty="0" err="1">
                <a:latin typeface="+mn-lt"/>
              </a:rPr>
              <a:t>nearest</a:t>
            </a:r>
            <a:r>
              <a:rPr lang="es-VE" sz="1900" b="1" dirty="0">
                <a:latin typeface="+mn-lt"/>
              </a:rPr>
              <a:t> hospital </a:t>
            </a:r>
            <a:r>
              <a:rPr lang="es-VE" sz="1900" b="1" dirty="0" err="1">
                <a:latin typeface="+mn-lt"/>
              </a:rPr>
              <a:t>by</a:t>
            </a:r>
            <a:r>
              <a:rPr lang="es-VE" sz="1900" b="1" dirty="0">
                <a:latin typeface="+mn-lt"/>
              </a:rPr>
              <a:t> miles.</a:t>
            </a:r>
          </a:p>
          <a:p>
            <a:endParaRPr lang="es-VE" dirty="0"/>
          </a:p>
          <a:p>
            <a:endParaRPr lang="es-VE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2322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955E-778B-4182-A4AE-E2918AF8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8D07-368D-4A1C-9F74-425CFED8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583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D38E-DCD9-4221-9A72-C1B0A205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INTRODUCTION</a:t>
            </a:r>
            <a:endParaRPr lang="es-V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A279-F0D6-4783-8FA4-45055273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About Cities hospitals:    </a:t>
            </a:r>
            <a:r>
              <a:rPr lang="en-US" b="1" dirty="0"/>
              <a:t>Hospitals that meet the highest levels of health are being sought</a:t>
            </a:r>
          </a:p>
          <a:p>
            <a:r>
              <a:rPr lang="en-US" b="1" dirty="0"/>
              <a:t>The highest quality of healthcare service, innovative medical-surgical treatments, and recognized capacity in scientific research in the healthcare area.</a:t>
            </a:r>
          </a:p>
          <a:p>
            <a:r>
              <a:rPr lang="en-US" b="1" dirty="0"/>
              <a:t>The greater capacity of response to variations in the environment to continue offering an optimal health service.</a:t>
            </a:r>
          </a:p>
          <a:p>
            <a:r>
              <a:rPr lang="en-US" b="1" dirty="0"/>
              <a:t>The best and highest integrated functionality of engineering as support, support and vehicle for service and administration.</a:t>
            </a:r>
          </a:p>
          <a:p>
            <a:r>
              <a:rPr lang="en-US" b="1" dirty="0"/>
              <a:t>The most transparent, solid, and efficient management of material and financial resources that consolidate our management.</a:t>
            </a:r>
            <a:endParaRPr lang="en-IN" b="1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7214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348B-ACEC-42C6-9C71-16FB46FF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Interested Business:</a:t>
            </a:r>
            <a:br>
              <a:rPr lang="en-IN" b="1" dirty="0"/>
            </a:br>
            <a:endParaRPr lang="es-V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59DC-7F9A-4AE5-B851-28CBB2467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0017" y="1519307"/>
            <a:ext cx="7715250" cy="107791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proyect</a:t>
            </a:r>
            <a:r>
              <a:rPr lang="en-US" dirty="0"/>
              <a:t> can be used for promoted specific hospital and for insurers with they clients, to send more specific sick to </a:t>
            </a:r>
            <a:r>
              <a:rPr lang="en-US" dirty="0" err="1"/>
              <a:t>th</a:t>
            </a:r>
            <a:r>
              <a:rPr lang="en-US" dirty="0"/>
              <a:t> hospital with the treatment</a:t>
            </a:r>
            <a:endParaRPr lang="es-V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26AE50-28FD-46AD-8BC1-EDA5A70EB203}"/>
              </a:ext>
            </a:extLst>
          </p:cNvPr>
          <p:cNvSpPr txBox="1">
            <a:spLocks/>
          </p:cNvSpPr>
          <p:nvPr/>
        </p:nvSpPr>
        <p:spPr>
          <a:xfrm>
            <a:off x="396990" y="2934834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Target audience:</a:t>
            </a:r>
            <a:br>
              <a:rPr lang="en-IN" b="1" dirty="0"/>
            </a:br>
            <a:endParaRPr lang="es-V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23A5D7-0BB8-4E15-AF4C-07D3DDC5CDB2}"/>
              </a:ext>
            </a:extLst>
          </p:cNvPr>
          <p:cNvSpPr txBox="1">
            <a:spLocks/>
          </p:cNvSpPr>
          <p:nvPr/>
        </p:nvSpPr>
        <p:spPr>
          <a:xfrm>
            <a:off x="1630017" y="3721823"/>
            <a:ext cx="7715250" cy="1077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</a:t>
            </a:r>
            <a:r>
              <a:rPr lang="en-US" dirty="0" err="1"/>
              <a:t>pearson</a:t>
            </a:r>
            <a:r>
              <a:rPr lang="en-US" dirty="0"/>
              <a:t> who want visit Venezuela with the most </a:t>
            </a:r>
            <a:r>
              <a:rPr lang="en-US" dirty="0" err="1"/>
              <a:t>standars</a:t>
            </a:r>
            <a:r>
              <a:rPr lang="en-US" dirty="0"/>
              <a:t> of safety.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7853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0B7A-BD17-474E-8EB8-F06EAD6D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DATA:</a:t>
            </a:r>
            <a:endParaRPr lang="es-V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F80C-1439-4D56-9C19-0D6917FC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8178495" cy="8926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this study the principal data </a:t>
            </a:r>
            <a:r>
              <a:rPr lang="en-US" dirty="0" err="1"/>
              <a:t>colector</a:t>
            </a:r>
            <a:r>
              <a:rPr lang="en-US" dirty="0"/>
              <a:t> would be from www.foursquare.com with the API who provide all the information of the hospital in Venezuela and is a good start point to know the density and the distance between the city and the hospital,</a:t>
            </a:r>
            <a:endParaRPr lang="es-V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BAD8E4-0C35-4797-9C29-107EF6709E0D}"/>
              </a:ext>
            </a:extLst>
          </p:cNvPr>
          <p:cNvSpPr txBox="1">
            <a:spLocks/>
          </p:cNvSpPr>
          <p:nvPr/>
        </p:nvSpPr>
        <p:spPr>
          <a:xfrm>
            <a:off x="581192" y="3030111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Cities and Hospitals</a:t>
            </a:r>
            <a:endParaRPr lang="es-V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A7CBF-9052-4A13-A88A-12F94A39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9" y="4455245"/>
            <a:ext cx="10484374" cy="18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EB5C-FBBE-418B-BE5D-2D69E73D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of Cities</a:t>
            </a:r>
            <a:endParaRPr lang="es-V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CAC7-C73D-4E9E-BF77-18A7F07C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</a:t>
            </a:r>
            <a:endParaRPr lang="es-V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7B991-6A1B-41B2-9CCD-D3EB90F5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731" y="2057844"/>
            <a:ext cx="7620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8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1A92-CC31-4E29-841A-5280C49F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of Cities</a:t>
            </a:r>
            <a:endParaRPr lang="es-V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5750-8649-45D9-8DE4-937707DB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 </a:t>
            </a:r>
            <a:endParaRPr lang="es-V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497DD-8820-49A8-813F-55D0E769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45" y="1890876"/>
            <a:ext cx="9439108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5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2F37-5E17-45C2-876A-BEF1E86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cities</a:t>
            </a:r>
            <a:endParaRPr lang="es-V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B863-8C32-4D20-995C-B7897655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s-V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37A00-D6D9-4F17-9720-219AD3C3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83" y="2340864"/>
            <a:ext cx="8887861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7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2F37-5E17-45C2-876A-BEF1E86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cities</a:t>
            </a:r>
            <a:endParaRPr lang="es-V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B863-8C32-4D20-995C-B7897655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s-V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127BA-7E75-464E-8EBD-C1002CAF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86" y="1890876"/>
            <a:ext cx="9470336" cy="48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9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2F37-5E17-45C2-876A-BEF1E86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cities</a:t>
            </a:r>
            <a:endParaRPr lang="es-V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B863-8C32-4D20-995C-B7897655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	</a:t>
            </a:r>
            <a:endParaRPr lang="es-V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32ECF-F258-43EE-A8FA-3A1D1C46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2" y="2063154"/>
            <a:ext cx="8258174" cy="4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213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{E16EF91A-BE98-4CBC-986C-56EE09507578}tf67061901</Template>
  <TotalTime>0</TotalTime>
  <Words>290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Franklin Gothic Book</vt:lpstr>
      <vt:lpstr>Franklin Gothic Demi</vt:lpstr>
      <vt:lpstr>Gill Sans MT</vt:lpstr>
      <vt:lpstr>Wingdings 2</vt:lpstr>
      <vt:lpstr>DividendVTI</vt:lpstr>
      <vt:lpstr>Hospital With highs standard in Venezuela</vt:lpstr>
      <vt:lpstr>INTRODUCTION</vt:lpstr>
      <vt:lpstr>Interested Business: </vt:lpstr>
      <vt:lpstr>DATA:</vt:lpstr>
      <vt:lpstr>Maps of Cities</vt:lpstr>
      <vt:lpstr>Maps of Cities</vt:lpstr>
      <vt:lpstr>Map of cities</vt:lpstr>
      <vt:lpstr>Map of cities</vt:lpstr>
      <vt:lpstr>Map of cities</vt:lpstr>
      <vt:lpstr>Mean distance</vt:lpstr>
      <vt:lpstr>Conclusion and future directions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2020-04-27T23:59:41Z</dcterms:created>
  <dcterms:modified xsi:type="dcterms:W3CDTF">2020-04-28T02:26:11Z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