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3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33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2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556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52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8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94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5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7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9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87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7D74-7094-4399-8BB5-41F3C501E8C0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3FC41-00B1-468D-91E3-49E5F7462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4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60" y="1392699"/>
            <a:ext cx="9734840" cy="491535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97" y="123849"/>
            <a:ext cx="4510418" cy="1163098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>
          <a:xfrm flipH="1" flipV="1">
            <a:off x="7198198" y="5386051"/>
            <a:ext cx="634999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3545031" y="2194637"/>
            <a:ext cx="39753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0000"/>
                </a:solidFill>
              </a:rPr>
              <a:t>64</a:t>
            </a:r>
            <a:endParaRPr lang="es-CO" sz="1100" b="1" dirty="0">
              <a:solidFill>
                <a:srgbClr val="FF000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3660170" y="1933027"/>
            <a:ext cx="442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0000"/>
                </a:solidFill>
              </a:rPr>
              <a:t>86</a:t>
            </a:r>
            <a:endParaRPr lang="es-CO" sz="1100" b="1" dirty="0">
              <a:solidFill>
                <a:srgbClr val="FF000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868893" y="4102048"/>
            <a:ext cx="5647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0000"/>
                </a:solidFill>
              </a:rPr>
              <a:t>131</a:t>
            </a:r>
            <a:endParaRPr lang="es-CO" sz="1100" b="1" dirty="0">
              <a:solidFill>
                <a:srgbClr val="FF000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713312" y="3062363"/>
            <a:ext cx="3700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0000"/>
                </a:solidFill>
              </a:rPr>
              <a:t>11</a:t>
            </a:r>
            <a:endParaRPr lang="es-CO" sz="1100" b="1" dirty="0">
              <a:solidFill>
                <a:srgbClr val="FF000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3377778" y="5255246"/>
            <a:ext cx="5647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0000"/>
                </a:solidFill>
              </a:rPr>
              <a:t>44</a:t>
            </a:r>
            <a:endParaRPr lang="es-CO" sz="1100" b="1" dirty="0">
              <a:solidFill>
                <a:srgbClr val="FF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1241571" y="3602836"/>
            <a:ext cx="6617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100" b="1" dirty="0" smtClean="0">
                <a:solidFill>
                  <a:srgbClr val="FF0000"/>
                </a:solidFill>
              </a:rPr>
              <a:t>175</a:t>
            </a:r>
            <a:endParaRPr lang="es-CO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36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poveda</dc:creator>
  <cp:lastModifiedBy>Wilson poveda</cp:lastModifiedBy>
  <cp:revision>4</cp:revision>
  <dcterms:created xsi:type="dcterms:W3CDTF">2021-07-20T14:05:59Z</dcterms:created>
  <dcterms:modified xsi:type="dcterms:W3CDTF">2021-07-20T20:56:42Z</dcterms:modified>
</cp:coreProperties>
</file>