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diagrams/colors3.xml" ContentType="application/vnd.openxmlformats-officedocument.drawingml.diagramColors+xml"/>
  <Override PartName="/ppt/diagrams/layout3.xml" ContentType="application/vnd.openxmlformats-officedocument.drawingml.diagramLayout+xml"/>
  <Override PartName="/ppt/diagrams/drawing3.xml" ContentType="application/vnd.ms-office.drawingml.diagramDrawing+xml"/>
  <Override PartName="/ppt/diagrams/quickStyle3.xml" ContentType="application/vnd.openxmlformats-officedocument.drawingml.diagramStyle+xml"/>
  <Override PartName="/ppt/theme/theme10.xml" ContentType="application/vnd.openxmlformats-officedocument.theme+xml"/>
  <Override PartName="/ppt/theme/theme12.xml" ContentType="application/vnd.openxmlformats-officedocument.theme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4.xml" ContentType="application/vnd.openxmlformats-officedocument.theme+xml"/>
  <Override PartName="/ppt/theme/theme1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78" r:id="rId10"/>
    <p:sldMasterId id="2147483791" r:id="rId11"/>
    <p:sldMasterId id="2147483819" r:id="rId12"/>
  </p:sldMasterIdLst>
  <p:notesMasterIdLst>
    <p:notesMasterId r:id="rId86"/>
  </p:notesMasterIdLst>
  <p:handoutMasterIdLst>
    <p:handoutMasterId r:id="rId87"/>
  </p:handoutMasterIdLst>
  <p:sldIdLst>
    <p:sldId id="318" r:id="rId13"/>
    <p:sldId id="257" r:id="rId14"/>
    <p:sldId id="321" r:id="rId15"/>
    <p:sldId id="319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20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82" r:id="rId51"/>
    <p:sldId id="283" r:id="rId52"/>
    <p:sldId id="285" r:id="rId53"/>
    <p:sldId id="286" r:id="rId54"/>
    <p:sldId id="287" r:id="rId55"/>
    <p:sldId id="288" r:id="rId56"/>
    <p:sldId id="293" r:id="rId57"/>
    <p:sldId id="294" r:id="rId58"/>
    <p:sldId id="295" r:id="rId59"/>
    <p:sldId id="289" r:id="rId60"/>
    <p:sldId id="290" r:id="rId61"/>
    <p:sldId id="292" r:id="rId62"/>
    <p:sldId id="291" r:id="rId63"/>
    <p:sldId id="301" r:id="rId64"/>
    <p:sldId id="296" r:id="rId65"/>
    <p:sldId id="303" r:id="rId66"/>
    <p:sldId id="302" r:id="rId67"/>
    <p:sldId id="297" r:id="rId68"/>
    <p:sldId id="298" r:id="rId69"/>
    <p:sldId id="299" r:id="rId70"/>
    <p:sldId id="300" r:id="rId71"/>
    <p:sldId id="304" r:id="rId72"/>
    <p:sldId id="305" r:id="rId73"/>
    <p:sldId id="306" r:id="rId74"/>
    <p:sldId id="307" r:id="rId75"/>
    <p:sldId id="308" r:id="rId76"/>
    <p:sldId id="309" r:id="rId77"/>
    <p:sldId id="310" r:id="rId78"/>
    <p:sldId id="311" r:id="rId79"/>
    <p:sldId id="312" r:id="rId80"/>
    <p:sldId id="313" r:id="rId81"/>
    <p:sldId id="314" r:id="rId82"/>
    <p:sldId id="315" r:id="rId83"/>
    <p:sldId id="316" r:id="rId84"/>
    <p:sldId id="317" r:id="rId85"/>
  </p:sldIdLst>
  <p:sldSz cx="9144000" cy="6858000" type="screen4x3"/>
  <p:notesSz cx="6858000" cy="97234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3.89%" autoAdjust="0"/>
  </p:normalViewPr>
  <p:slideViewPr>
    <p:cSldViewPr snapToGrid="0">
      <p:cViewPr varScale="1">
        <p:scale>
          <a:sx n="84" d="100"/>
          <a:sy n="84" d="100"/>
        </p:scale>
        <p:origin x="15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purl.oclc.org/ooxml/officeDocument/relationships/slide" Target="slides/slide14.xml"/><Relationship Id="rId21" Type="http://purl.oclc.org/ooxml/officeDocument/relationships/slide" Target="slides/slide9.xml"/><Relationship Id="rId42" Type="http://purl.oclc.org/ooxml/officeDocument/relationships/slide" Target="slides/slide30.xml"/><Relationship Id="rId47" Type="http://purl.oclc.org/ooxml/officeDocument/relationships/slide" Target="slides/slide35.xml"/><Relationship Id="rId63" Type="http://purl.oclc.org/ooxml/officeDocument/relationships/slide" Target="slides/slide51.xml"/><Relationship Id="rId68" Type="http://purl.oclc.org/ooxml/officeDocument/relationships/slide" Target="slides/slide56.xml"/><Relationship Id="rId84" Type="http://purl.oclc.org/ooxml/officeDocument/relationships/slide" Target="slides/slide72.xml"/><Relationship Id="rId89" Type="http://purl.oclc.org/ooxml/officeDocument/relationships/viewProps" Target="viewProps.xml"/><Relationship Id="rId16" Type="http://purl.oclc.org/ooxml/officeDocument/relationships/slide" Target="slides/slide4.xml"/><Relationship Id="rId11" Type="http://purl.oclc.org/ooxml/officeDocument/relationships/slideMaster" Target="slideMasters/slideMaster11.xml"/><Relationship Id="rId32" Type="http://purl.oclc.org/ooxml/officeDocument/relationships/slide" Target="slides/slide20.xml"/><Relationship Id="rId37" Type="http://purl.oclc.org/ooxml/officeDocument/relationships/slide" Target="slides/slide25.xml"/><Relationship Id="rId53" Type="http://purl.oclc.org/ooxml/officeDocument/relationships/slide" Target="slides/slide41.xml"/><Relationship Id="rId58" Type="http://purl.oclc.org/ooxml/officeDocument/relationships/slide" Target="slides/slide46.xml"/><Relationship Id="rId74" Type="http://purl.oclc.org/ooxml/officeDocument/relationships/slide" Target="slides/slide62.xml"/><Relationship Id="rId79" Type="http://purl.oclc.org/ooxml/officeDocument/relationships/slide" Target="slides/slide67.xml"/><Relationship Id="rId5" Type="http://purl.oclc.org/ooxml/officeDocument/relationships/slideMaster" Target="slideMasters/slideMaster5.xml"/><Relationship Id="rId90" Type="http://purl.oclc.org/ooxml/officeDocument/relationships/theme" Target="theme/theme1.xml"/><Relationship Id="rId22" Type="http://purl.oclc.org/ooxml/officeDocument/relationships/slide" Target="slides/slide10.xml"/><Relationship Id="rId27" Type="http://purl.oclc.org/ooxml/officeDocument/relationships/slide" Target="slides/slide15.xml"/><Relationship Id="rId43" Type="http://purl.oclc.org/ooxml/officeDocument/relationships/slide" Target="slides/slide31.xml"/><Relationship Id="rId48" Type="http://purl.oclc.org/ooxml/officeDocument/relationships/slide" Target="slides/slide36.xml"/><Relationship Id="rId64" Type="http://purl.oclc.org/ooxml/officeDocument/relationships/slide" Target="slides/slide52.xml"/><Relationship Id="rId69" Type="http://purl.oclc.org/ooxml/officeDocument/relationships/slide" Target="slides/slide57.xml"/><Relationship Id="rId8" Type="http://purl.oclc.org/ooxml/officeDocument/relationships/slideMaster" Target="slideMasters/slideMaster8.xml"/><Relationship Id="rId51" Type="http://purl.oclc.org/ooxml/officeDocument/relationships/slide" Target="slides/slide39.xml"/><Relationship Id="rId72" Type="http://purl.oclc.org/ooxml/officeDocument/relationships/slide" Target="slides/slide60.xml"/><Relationship Id="rId80" Type="http://purl.oclc.org/ooxml/officeDocument/relationships/slide" Target="slides/slide68.xml"/><Relationship Id="rId85" Type="http://purl.oclc.org/ooxml/officeDocument/relationships/slide" Target="slides/slide73.xml"/><Relationship Id="rId93" Type="http://purl.oclc.org/ooxml/officeDocument/relationships/customXml" Target="../customXml/item2.xml"/><Relationship Id="rId3" Type="http://purl.oclc.org/ooxml/officeDocument/relationships/slideMaster" Target="slideMasters/slideMaster3.xml"/><Relationship Id="rId12" Type="http://purl.oclc.org/ooxml/officeDocument/relationships/slideMaster" Target="slideMasters/slideMaster12.xml"/><Relationship Id="rId17" Type="http://purl.oclc.org/ooxml/officeDocument/relationships/slide" Target="slides/slide5.xml"/><Relationship Id="rId25" Type="http://purl.oclc.org/ooxml/officeDocument/relationships/slide" Target="slides/slide13.xml"/><Relationship Id="rId33" Type="http://purl.oclc.org/ooxml/officeDocument/relationships/slide" Target="slides/slide21.xml"/><Relationship Id="rId38" Type="http://purl.oclc.org/ooxml/officeDocument/relationships/slide" Target="slides/slide26.xml"/><Relationship Id="rId46" Type="http://purl.oclc.org/ooxml/officeDocument/relationships/slide" Target="slides/slide34.xml"/><Relationship Id="rId59" Type="http://purl.oclc.org/ooxml/officeDocument/relationships/slide" Target="slides/slide47.xml"/><Relationship Id="rId67" Type="http://purl.oclc.org/ooxml/officeDocument/relationships/slide" Target="slides/slide55.xml"/><Relationship Id="rId20" Type="http://purl.oclc.org/ooxml/officeDocument/relationships/slide" Target="slides/slide8.xml"/><Relationship Id="rId41" Type="http://purl.oclc.org/ooxml/officeDocument/relationships/slide" Target="slides/slide29.xml"/><Relationship Id="rId54" Type="http://purl.oclc.org/ooxml/officeDocument/relationships/slide" Target="slides/slide42.xml"/><Relationship Id="rId62" Type="http://purl.oclc.org/ooxml/officeDocument/relationships/slide" Target="slides/slide50.xml"/><Relationship Id="rId70" Type="http://purl.oclc.org/ooxml/officeDocument/relationships/slide" Target="slides/slide58.xml"/><Relationship Id="rId75" Type="http://purl.oclc.org/ooxml/officeDocument/relationships/slide" Target="slides/slide63.xml"/><Relationship Id="rId83" Type="http://purl.oclc.org/ooxml/officeDocument/relationships/slide" Target="slides/slide71.xml"/><Relationship Id="rId88" Type="http://purl.oclc.org/ooxml/officeDocument/relationships/presProps" Target="presProps.xml"/><Relationship Id="rId91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Master" Target="slideMasters/slideMaster6.xml"/><Relationship Id="rId15" Type="http://purl.oclc.org/ooxml/officeDocument/relationships/slide" Target="slides/slide3.xml"/><Relationship Id="rId23" Type="http://purl.oclc.org/ooxml/officeDocument/relationships/slide" Target="slides/slide11.xml"/><Relationship Id="rId28" Type="http://purl.oclc.org/ooxml/officeDocument/relationships/slide" Target="slides/slide16.xml"/><Relationship Id="rId36" Type="http://purl.oclc.org/ooxml/officeDocument/relationships/slide" Target="slides/slide24.xml"/><Relationship Id="rId49" Type="http://purl.oclc.org/ooxml/officeDocument/relationships/slide" Target="slides/slide37.xml"/><Relationship Id="rId57" Type="http://purl.oclc.org/ooxml/officeDocument/relationships/slide" Target="slides/slide45.xml"/><Relationship Id="rId10" Type="http://purl.oclc.org/ooxml/officeDocument/relationships/slideMaster" Target="slideMasters/slideMaster10.xml"/><Relationship Id="rId31" Type="http://purl.oclc.org/ooxml/officeDocument/relationships/slide" Target="slides/slide19.xml"/><Relationship Id="rId44" Type="http://purl.oclc.org/ooxml/officeDocument/relationships/slide" Target="slides/slide32.xml"/><Relationship Id="rId52" Type="http://purl.oclc.org/ooxml/officeDocument/relationships/slide" Target="slides/slide40.xml"/><Relationship Id="rId60" Type="http://purl.oclc.org/ooxml/officeDocument/relationships/slide" Target="slides/slide48.xml"/><Relationship Id="rId65" Type="http://purl.oclc.org/ooxml/officeDocument/relationships/slide" Target="slides/slide53.xml"/><Relationship Id="rId73" Type="http://purl.oclc.org/ooxml/officeDocument/relationships/slide" Target="slides/slide61.xml"/><Relationship Id="rId78" Type="http://purl.oclc.org/ooxml/officeDocument/relationships/slide" Target="slides/slide66.xml"/><Relationship Id="rId81" Type="http://purl.oclc.org/ooxml/officeDocument/relationships/slide" Target="slides/slide69.xml"/><Relationship Id="rId86" Type="http://purl.oclc.org/ooxml/officeDocument/relationships/notesMaster" Target="notesMasters/notesMaster1.xml"/><Relationship Id="rId94" Type="http://purl.oclc.org/ooxml/officeDocument/relationships/customXml" Target="../customXml/item3.xml"/><Relationship Id="rId4" Type="http://purl.oclc.org/ooxml/officeDocument/relationships/slideMaster" Target="slideMasters/slideMaster4.xml"/><Relationship Id="rId9" Type="http://purl.oclc.org/ooxml/officeDocument/relationships/slideMaster" Target="slideMasters/slideMaster9.xml"/><Relationship Id="rId13" Type="http://purl.oclc.org/ooxml/officeDocument/relationships/slide" Target="slides/slide1.xml"/><Relationship Id="rId18" Type="http://purl.oclc.org/ooxml/officeDocument/relationships/slide" Target="slides/slide6.xml"/><Relationship Id="rId39" Type="http://purl.oclc.org/ooxml/officeDocument/relationships/slide" Target="slides/slide27.xml"/><Relationship Id="rId34" Type="http://purl.oclc.org/ooxml/officeDocument/relationships/slide" Target="slides/slide22.xml"/><Relationship Id="rId50" Type="http://purl.oclc.org/ooxml/officeDocument/relationships/slide" Target="slides/slide38.xml"/><Relationship Id="rId55" Type="http://purl.oclc.org/ooxml/officeDocument/relationships/slide" Target="slides/slide43.xml"/><Relationship Id="rId76" Type="http://purl.oclc.org/ooxml/officeDocument/relationships/slide" Target="slides/slide64.xml"/><Relationship Id="rId7" Type="http://purl.oclc.org/ooxml/officeDocument/relationships/slideMaster" Target="slideMasters/slideMaster7.xml"/><Relationship Id="rId71" Type="http://purl.oclc.org/ooxml/officeDocument/relationships/slide" Target="slides/slide59.xml"/><Relationship Id="rId92" Type="http://purl.oclc.org/ooxml/officeDocument/relationships/customXml" Target="../customXml/item1.xml"/><Relationship Id="rId2" Type="http://purl.oclc.org/ooxml/officeDocument/relationships/slideMaster" Target="slideMasters/slideMaster2.xml"/><Relationship Id="rId29" Type="http://purl.oclc.org/ooxml/officeDocument/relationships/slide" Target="slides/slide17.xml"/><Relationship Id="rId24" Type="http://purl.oclc.org/ooxml/officeDocument/relationships/slide" Target="slides/slide12.xml"/><Relationship Id="rId40" Type="http://purl.oclc.org/ooxml/officeDocument/relationships/slide" Target="slides/slide28.xml"/><Relationship Id="rId45" Type="http://purl.oclc.org/ooxml/officeDocument/relationships/slide" Target="slides/slide33.xml"/><Relationship Id="rId66" Type="http://purl.oclc.org/ooxml/officeDocument/relationships/slide" Target="slides/slide54.xml"/><Relationship Id="rId87" Type="http://purl.oclc.org/ooxml/officeDocument/relationships/handoutMaster" Target="handoutMasters/handoutMaster1.xml"/><Relationship Id="rId61" Type="http://purl.oclc.org/ooxml/officeDocument/relationships/slide" Target="slides/slide49.xml"/><Relationship Id="rId82" Type="http://purl.oclc.org/ooxml/officeDocument/relationships/slide" Target="slides/slide70.xml"/><Relationship Id="rId19" Type="http://purl.oclc.org/ooxml/officeDocument/relationships/slide" Target="slides/slide7.xml"/><Relationship Id="rId14" Type="http://purl.oclc.org/ooxml/officeDocument/relationships/slide" Target="slides/slide2.xml"/><Relationship Id="rId30" Type="http://purl.oclc.org/ooxml/officeDocument/relationships/slide" Target="slides/slide18.xml"/><Relationship Id="rId35" Type="http://purl.oclc.org/ooxml/officeDocument/relationships/slide" Target="slides/slide23.xml"/><Relationship Id="rId56" Type="http://purl.oclc.org/ooxml/officeDocument/relationships/slide" Target="slides/slide44.xml"/><Relationship Id="rId77" Type="http://purl.oclc.org/ooxml/officeDocument/relationships/slide" Target="slides/slide65.xml"/></Relationships>
</file>

<file path=ppt/diagrams/colors1.xml><?xml version="1.0" encoding="utf-8"?>
<dgm:colorsDef xmlns:dgm="http://purl.oclc.org/ooxml/drawingml/diagram" xmlns:a="http://purl.oclc.org/ooxml/drawingml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%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%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%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%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%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%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%"/>
        <a:tint val="40%"/>
      </a:schemeClr>
    </dgm:fillClrLst>
    <dgm:linClrLst meth="repeat">
      <a:schemeClr val="accent1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%"/>
        <a:tint val="40%"/>
      </a:schemeClr>
    </dgm:fillClrLst>
    <dgm:linClrLst meth="repeat">
      <a:schemeClr val="accent1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%"/>
        <a:tint val="40%"/>
      </a:schemeClr>
    </dgm:fillClrLst>
    <dgm:linClrLst meth="repeat">
      <a:schemeClr val="accent1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%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%"/>
        <a:alpha val="40%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%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%"/>
      </a:schemeClr>
    </dgm:fillClrLst>
    <dgm:linClrLst meth="repeat">
      <a:schemeClr val="dk1">
        <a:alpha val="0%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purl.oclc.org/ooxml/drawingml/diagram" xmlns:a="http://purl.oclc.org/ooxml/drawingml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%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%"/>
      </a:schemeClr>
      <a:schemeClr val="accent3">
        <a:alpha val="50%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%"/>
      </a:schemeClr>
      <a:schemeClr val="accent3">
        <a:alpha val="50%"/>
      </a:schemeClr>
    </dgm:fillClrLst>
    <dgm:linClrLst>
      <a:schemeClr val="accent3">
        <a:alpha val="90%"/>
      </a:schemeClr>
      <a:schemeClr val="accent3">
        <a:alpha val="50%"/>
      </a:schemeClr>
    </dgm:linClrLst>
    <dgm:effectClrLst/>
    <dgm:txLinClrLst/>
    <dgm:txFillClrLst/>
    <dgm:txEffectClrLst/>
  </dgm:styleLbl>
  <dgm:styleLbl name="lnNode1">
    <dgm:fillClrLst>
      <a:schemeClr val="accent3">
        <a:shade val="90%"/>
      </a:schemeClr>
      <a:schemeClr val="accent3">
        <a:alpha val="50%"/>
        <a:tint val="50%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%"/>
        <a:alpha val="50%"/>
      </a:schemeClr>
      <a:schemeClr val="accent3">
        <a:alpha val="80%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%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%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%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%"/>
        <a:alpha val="90%"/>
      </a:schemeClr>
      <a:schemeClr val="accent3">
        <a:tint val="20%"/>
        <a:alpha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%"/>
      </a:schemeClr>
      <a:schemeClr val="accent3">
        <a:tint val="2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%"/>
      </a:schemeClr>
      <a:schemeClr val="accent3">
        <a:tint val="2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%"/>
      </a:schemeClr>
      <a:schemeClr val="accent3">
        <a:tint val="50%"/>
      </a:schemeClr>
    </dgm:fillClrLst>
    <dgm:linClrLst>
      <a:schemeClr val="accent3">
        <a:shade val="90%"/>
      </a:schemeClr>
      <a:schemeClr val="accent3">
        <a:tint val="50%"/>
      </a:schemeClr>
    </dgm:linClrLst>
    <dgm:effectClrLst/>
    <dgm:txLinClrLst/>
    <dgm:txFillClrLst/>
    <dgm:txEffectClrLst/>
  </dgm:styleLbl>
  <dgm:styleLbl name="fgSibTrans2D1">
    <dgm:fillClrLst>
      <a:schemeClr val="accent3">
        <a:shade val="90%"/>
      </a:schemeClr>
      <a:schemeClr val="accent3">
        <a:tint val="50%"/>
      </a:schemeClr>
    </dgm:fillClrLst>
    <dgm:linClrLst>
      <a:schemeClr val="accent3">
        <a:shade val="90%"/>
      </a:schemeClr>
      <a:schemeClr val="accent3">
        <a:tint val="50%"/>
      </a:schemeClr>
    </dgm:linClrLst>
    <dgm:effectClrLst/>
    <dgm:txLinClrLst/>
    <dgm:txFillClrLst/>
    <dgm:txEffectClrLst/>
  </dgm:styleLbl>
  <dgm:styleLbl name="bgSibTrans2D1">
    <dgm:fillClrLst>
      <a:schemeClr val="accent3">
        <a:shade val="90%"/>
      </a:schemeClr>
      <a:schemeClr val="accent3">
        <a:tint val="50%"/>
      </a:schemeClr>
    </dgm:fillClrLst>
    <dgm:linClrLst>
      <a:schemeClr val="accent3">
        <a:shade val="90%"/>
      </a:schemeClr>
      <a:schemeClr val="accent3">
        <a:tint val="50%"/>
      </a:schemeClr>
    </dgm:linClrLst>
    <dgm:effectClrLst/>
    <dgm:txLinClrLst/>
    <dgm:txFillClrLst/>
    <dgm:txEffectClrLst/>
  </dgm:styleLbl>
  <dgm:styleLbl name="sibTrans1D1">
    <dgm:fillClrLst>
      <a:schemeClr val="accent3">
        <a:shade val="90%"/>
      </a:schemeClr>
      <a:schemeClr val="accent3">
        <a:tint val="50%"/>
      </a:schemeClr>
    </dgm:fillClrLst>
    <dgm:linClrLst>
      <a:schemeClr val="accent3">
        <a:shade val="90%"/>
      </a:schemeClr>
      <a:schemeClr val="accent3">
        <a:tint val="50%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%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%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%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%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%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%"/>
      </a:schemeClr>
    </dgm:fillClrLst>
    <dgm:linClrLst meth="repeat">
      <a:schemeClr val="accent3">
        <a:shade val="80%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%"/>
      </a:schemeClr>
    </dgm:fillClrLst>
    <dgm:linClrLst meth="repeat">
      <a:schemeClr val="accent3">
        <a:tint val="90%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%"/>
      </a:schemeClr>
    </dgm:fillClrLst>
    <dgm:linClrLst meth="repeat">
      <a:schemeClr val="accent3">
        <a:tint val="70%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%"/>
      </a:schemeClr>
    </dgm:fillClrLst>
    <dgm:linClrLst meth="repeat">
      <a:schemeClr val="accent3">
        <a:tint val="50%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%"/>
      </a:schemeClr>
    </dgm:fillClrLst>
    <dgm:linClrLst meth="repeat">
      <a:schemeClr val="accent3">
        <a:shade val="80%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%"/>
      </a:schemeClr>
    </dgm:fillClrLst>
    <dgm:linClrLst meth="repeat">
      <a:schemeClr val="accent3">
        <a:tint val="90%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%"/>
      </a:schemeClr>
    </dgm:fillClrLst>
    <dgm:linClrLst meth="repeat">
      <a:schemeClr val="accent3">
        <a:tint val="70%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%"/>
      </a:schemeClr>
    </dgm:fillClrLst>
    <dgm:linClrLst meth="repeat">
      <a:schemeClr val="accent3">
        <a:tint val="50%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%"/>
      </a:schemeClr>
    </dgm:fillClrLst>
    <dgm:linClrLst>
      <a:schemeClr val="accent3">
        <a:alpha val="90%"/>
      </a:schemeClr>
      <a:schemeClr val="accent3">
        <a:alpha val="50%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%"/>
      </a:schemeClr>
    </dgm:fillClrLst>
    <dgm:linClrLst>
      <a:schemeClr val="accent3">
        <a:alpha val="90%"/>
      </a:schemeClr>
      <a:schemeClr val="accent3">
        <a:alpha val="50%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%"/>
      </a:schemeClr>
    </dgm:fillClrLst>
    <dgm:linClrLst>
      <a:schemeClr val="accent3">
        <a:alpha val="90%"/>
      </a:schemeClr>
      <a:schemeClr val="accent3">
        <a:alpha val="50%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%"/>
      </a:schemeClr>
    </dgm:fillClrLst>
    <dgm:linClrLst>
      <a:schemeClr val="accent3">
        <a:alpha val="90%"/>
      </a:schemeClr>
      <a:schemeClr val="accent3">
        <a:alpha val="50%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%"/>
      </a:schemeClr>
    </dgm:fillClrLst>
    <dgm:linClrLst>
      <a:schemeClr val="accent3">
        <a:alpha val="90%"/>
      </a:schemeClr>
      <a:schemeClr val="accent3">
        <a:alpha val="50%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%"/>
      </a:schemeClr>
      <a:schemeClr val="accent3">
        <a:alpha val="50%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%"/>
        <a:tint val="40%"/>
      </a:schemeClr>
      <a:schemeClr val="accent3">
        <a:alpha val="50%"/>
        <a:tint val="40%"/>
      </a:schemeClr>
    </dgm:fillClrLst>
    <dgm:linClrLst meth="repeat">
      <a:schemeClr val="accent3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%"/>
        <a:tint val="40%"/>
      </a:schemeClr>
    </dgm:fillClrLst>
    <dgm:linClrLst meth="repeat">
      <a:schemeClr val="accent3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%"/>
        <a:tint val="40%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%"/>
      </a:schemeClr>
    </dgm:fillClrLst>
    <dgm:linClrLst meth="repeat">
      <a:schemeClr val="accent3">
        <a:shade val="80%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%"/>
      </a:schemeClr>
    </dgm:fillClrLst>
    <dgm:linClrLst meth="repeat">
      <a:schemeClr val="accent3">
        <a:tint val="90%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%"/>
      </a:schemeClr>
    </dgm:fillClrLst>
    <dgm:linClrLst meth="repeat">
      <a:schemeClr val="accent3">
        <a:tint val="70%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%"/>
      </a:schemeClr>
    </dgm:fillClrLst>
    <dgm:linClrLst meth="repeat">
      <a:schemeClr val="accent3">
        <a:tint val="50%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%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%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%"/>
        <a:alpha val="40%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%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%"/>
      </a:schemeClr>
    </dgm:fillClrLst>
    <dgm:linClrLst meth="repeat">
      <a:schemeClr val="dk1">
        <a:alpha val="0%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purl.oclc.org/ooxml/drawingml/diagram" xmlns:a="http://purl.oclc.org/ooxml/drawingml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%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%"/>
      </a:schemeClr>
      <a:schemeClr val="accent3">
        <a:tint val="55%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%"/>
      </a:schemeClr>
      <a:schemeClr val="accent3">
        <a:tint val="55%"/>
      </a:schemeClr>
    </dgm:fillClrLst>
    <dgm:linClrLst meth="cycle">
      <a:schemeClr val="accent3">
        <a:shade val="50%"/>
      </a:schemeClr>
      <a:schemeClr val="accent3">
        <a:tint val="55%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%"/>
      </a:schemeClr>
      <a:schemeClr val="accent3">
        <a:tint val="55%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%"/>
        <a:alpha val="50%"/>
      </a:schemeClr>
      <a:schemeClr val="accent3">
        <a:tint val="50%"/>
        <a:alpha val="50%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%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%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%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%"/>
      </a:schemeClr>
      <a:schemeClr val="accent3">
        <a:tint val="55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%"/>
      </a:schemeClr>
      <a:schemeClr val="accent3">
        <a:tint val="55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%"/>
      </a:schemeClr>
      <a:schemeClr val="accent3">
        <a:tint val="55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%"/>
      </a:schemeClr>
      <a:schemeClr val="accent3">
        <a:tint val="50%"/>
      </a:schemeClr>
    </dgm:fillClrLst>
    <dgm:linClrLst meth="cycle">
      <a:schemeClr val="accent3">
        <a:shade val="90%"/>
      </a:schemeClr>
      <a:schemeClr val="accent3">
        <a:tint val="50%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%"/>
      </a:schemeClr>
      <a:schemeClr val="accent3">
        <a:tint val="50%"/>
      </a:schemeClr>
    </dgm:fillClrLst>
    <dgm:linClrLst meth="cycle">
      <a:schemeClr val="accent3">
        <a:shade val="90%"/>
      </a:schemeClr>
      <a:schemeClr val="accent3">
        <a:tint val="50%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%"/>
      </a:schemeClr>
      <a:schemeClr val="accent3">
        <a:tint val="50%"/>
      </a:schemeClr>
    </dgm:fillClrLst>
    <dgm:linClrLst meth="cycle">
      <a:schemeClr val="accent3">
        <a:shade val="90%"/>
      </a:schemeClr>
      <a:schemeClr val="accent3">
        <a:tint val="50%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%"/>
      </a:schemeClr>
      <a:schemeClr val="accent3">
        <a:tint val="50%"/>
      </a:schemeClr>
    </dgm:fillClrLst>
    <dgm:linClrLst meth="cycle">
      <a:schemeClr val="accent3">
        <a:shade val="90%"/>
      </a:schemeClr>
      <a:schemeClr val="accent3">
        <a:tint val="50%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%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%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%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%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%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%"/>
      </a:schemeClr>
    </dgm:fillClrLst>
    <dgm:linClrLst meth="repeat">
      <a:schemeClr val="accent3">
        <a:shade val="80%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%"/>
      </a:schemeClr>
    </dgm:fillClrLst>
    <dgm:linClrLst meth="repeat">
      <a:schemeClr val="accent3">
        <a:tint val="90%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%"/>
      </a:schemeClr>
    </dgm:fillClrLst>
    <dgm:linClrLst meth="repeat">
      <a:schemeClr val="accent3">
        <a:tint val="70%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%"/>
      </a:schemeClr>
    </dgm:fillClrLst>
    <dgm:linClrLst meth="repeat">
      <a:schemeClr val="accent3">
        <a:tint val="50%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%"/>
      </a:schemeClr>
    </dgm:fillClrLst>
    <dgm:linClrLst meth="repeat">
      <a:schemeClr val="accent3">
        <a:shade val="80%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%"/>
      </a:schemeClr>
    </dgm:fillClrLst>
    <dgm:linClrLst meth="repeat">
      <a:schemeClr val="accent3">
        <a:tint val="90%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%"/>
      </a:schemeClr>
    </dgm:fillClrLst>
    <dgm:linClrLst meth="repeat">
      <a:schemeClr val="accent3">
        <a:tint val="70%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%"/>
      </a:schemeClr>
    </dgm:fillClrLst>
    <dgm:linClrLst meth="repeat">
      <a:schemeClr val="accent3">
        <a:tint val="50%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%"/>
      </a:schemeClr>
    </dgm:fillClrLst>
    <dgm:linClrLst meth="cycle">
      <a:schemeClr val="accent3">
        <a:shade val="50%"/>
      </a:schemeClr>
      <a:schemeClr val="accent3">
        <a:tint val="55%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%"/>
      </a:schemeClr>
    </dgm:fillClrLst>
    <dgm:linClrLst meth="cycle">
      <a:schemeClr val="accent3">
        <a:shade val="50%"/>
      </a:schemeClr>
      <a:schemeClr val="accent3">
        <a:tint val="55%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%"/>
      </a:schemeClr>
    </dgm:fillClrLst>
    <dgm:linClrLst meth="cycle">
      <a:schemeClr val="accent3">
        <a:shade val="50%"/>
      </a:schemeClr>
      <a:schemeClr val="accent3">
        <a:tint val="55%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%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%"/>
      </a:schemeClr>
    </dgm:fillClrLst>
    <dgm:linClrLst meth="cycle">
      <a:schemeClr val="accent3">
        <a:shade val="50%"/>
      </a:schemeClr>
      <a:schemeClr val="accent3">
        <a:tint val="55%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%"/>
      </a:schemeClr>
      <a:schemeClr val="accent3">
        <a:tint val="55%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%"/>
        <a:tint val="55%"/>
      </a:schemeClr>
    </dgm:fillClrLst>
    <dgm:linClrLst meth="repeat">
      <a:schemeClr val="accent3">
        <a:alpha val="90%"/>
        <a:tint val="55%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%"/>
        <a:tint val="55%"/>
      </a:schemeClr>
    </dgm:fillClrLst>
    <dgm:linClrLst meth="repeat">
      <a:schemeClr val="accent3">
        <a:alpha val="90%"/>
        <a:tint val="55%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%"/>
        <a:tint val="55%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%"/>
      </a:schemeClr>
    </dgm:fillClrLst>
    <dgm:linClrLst meth="repeat">
      <a:schemeClr val="accent3">
        <a:shade val="80%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%"/>
      </a:schemeClr>
    </dgm:fillClrLst>
    <dgm:linClrLst meth="repeat">
      <a:schemeClr val="accent3">
        <a:tint val="90%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%"/>
      </a:schemeClr>
    </dgm:fillClrLst>
    <dgm:linClrLst meth="repeat">
      <a:schemeClr val="accent3">
        <a:tint val="70%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%"/>
      </a:schemeClr>
    </dgm:fillClrLst>
    <dgm:linClrLst meth="repeat">
      <a:schemeClr val="accent3">
        <a:tint val="50%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%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%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%"/>
        <a:alpha val="55%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%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%"/>
      </a:schemeClr>
    </dgm:fillClrLst>
    <dgm:linClrLst meth="repeat">
      <a:schemeClr val="dk1">
        <a:alpha val="0%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purl.oclc.org/ooxml/drawingml/diagram" xmlns:a="http://purl.oclc.org/ooxml/drawingml/main">
  <dgm:ptLst>
    <dgm:pt modelId="{7A9D616B-434D-4D75-A5E2-556883E44AF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770C842-E107-40A8-98D8-B78909219E5D}">
      <dgm:prSet phldrT="[Texte]"/>
      <dgm:spPr/>
      <dgm:t>
        <a:bodyPr/>
        <a:lstStyle/>
        <a:p>
          <a:r>
            <a:rPr lang="fr-BE" dirty="0"/>
            <a:t>XP (1999)</a:t>
          </a:r>
        </a:p>
      </dgm:t>
    </dgm:pt>
    <dgm:pt modelId="{8EE4F224-616B-499D-8F94-F4B0107B35AB}" type="parTrans" cxnId="{94FD8AEE-ADAF-4F06-8EED-135282E124E2}">
      <dgm:prSet/>
      <dgm:spPr/>
      <dgm:t>
        <a:bodyPr/>
        <a:lstStyle/>
        <a:p>
          <a:endParaRPr lang="fr-BE"/>
        </a:p>
      </dgm:t>
    </dgm:pt>
    <dgm:pt modelId="{D6C3F6A3-2CC2-42BB-B07B-AF4C9BE234C2}" type="sibTrans" cxnId="{94FD8AEE-ADAF-4F06-8EED-135282E124E2}">
      <dgm:prSet/>
      <dgm:spPr/>
      <dgm:t>
        <a:bodyPr/>
        <a:lstStyle/>
        <a:p>
          <a:endParaRPr lang="fr-BE"/>
        </a:p>
      </dgm:t>
    </dgm:pt>
    <dgm:pt modelId="{AD69846D-0D3E-4CF0-BB9C-8C98D3A36409}">
      <dgm:prSet phldrT="[Texte]"/>
      <dgm:spPr/>
      <dgm:t>
        <a:bodyPr/>
        <a:lstStyle/>
        <a:p>
          <a:r>
            <a:rPr lang="fr-BE" dirty="0"/>
            <a:t>Agile (2001)</a:t>
          </a:r>
        </a:p>
      </dgm:t>
    </dgm:pt>
    <dgm:pt modelId="{46FDD3F9-537E-4DB4-AAB1-46155947C021}" type="parTrans" cxnId="{2F37A9CE-8ED9-433C-867A-C2D501A93548}">
      <dgm:prSet/>
      <dgm:spPr/>
      <dgm:t>
        <a:bodyPr/>
        <a:lstStyle/>
        <a:p>
          <a:endParaRPr lang="fr-BE"/>
        </a:p>
      </dgm:t>
    </dgm:pt>
    <dgm:pt modelId="{B991E0C5-EF1E-4D95-9BD3-6B82480FE63E}" type="sibTrans" cxnId="{2F37A9CE-8ED9-433C-867A-C2D501A93548}">
      <dgm:prSet/>
      <dgm:spPr/>
      <dgm:t>
        <a:bodyPr/>
        <a:lstStyle/>
        <a:p>
          <a:endParaRPr lang="fr-BE"/>
        </a:p>
      </dgm:t>
    </dgm:pt>
    <dgm:pt modelId="{B1610C65-7A29-4F53-89E2-81391F018996}">
      <dgm:prSet phldrT="[Texte]"/>
      <dgm:spPr/>
      <dgm:t>
        <a:bodyPr/>
        <a:lstStyle/>
        <a:p>
          <a:r>
            <a:rPr lang="fr-BE" dirty="0"/>
            <a:t>DevOps (2007)</a:t>
          </a:r>
        </a:p>
      </dgm:t>
    </dgm:pt>
    <dgm:pt modelId="{89B86D28-5806-438B-8DA5-E678A12AD9C2}" type="parTrans" cxnId="{0C8F63DB-37FE-41FF-99A9-FBE5C2657F98}">
      <dgm:prSet/>
      <dgm:spPr/>
      <dgm:t>
        <a:bodyPr/>
        <a:lstStyle/>
        <a:p>
          <a:endParaRPr lang="fr-BE"/>
        </a:p>
      </dgm:t>
    </dgm:pt>
    <dgm:pt modelId="{1EC97ACF-139F-4C90-9E7D-006837693A51}" type="sibTrans" cxnId="{0C8F63DB-37FE-41FF-99A9-FBE5C2657F98}">
      <dgm:prSet/>
      <dgm:spPr/>
      <dgm:t>
        <a:bodyPr/>
        <a:lstStyle/>
        <a:p>
          <a:endParaRPr lang="fr-BE"/>
        </a:p>
      </dgm:t>
    </dgm:pt>
    <dgm:pt modelId="{8CA0A9AB-7973-4A36-AA52-B0FD555D7FAA}">
      <dgm:prSet phldrT="[Texte]"/>
      <dgm:spPr/>
      <dgm:t>
        <a:bodyPr/>
        <a:lstStyle/>
        <a:p>
          <a:r>
            <a:rPr lang="fr-BE" dirty="0"/>
            <a:t>Lean (1988)</a:t>
          </a:r>
        </a:p>
      </dgm:t>
    </dgm:pt>
    <dgm:pt modelId="{AA5E06A3-691D-42F4-9D13-6528EBDE37F4}" type="parTrans" cxnId="{921B52A3-005C-41F4-81D8-361F8C86EA33}">
      <dgm:prSet/>
      <dgm:spPr/>
      <dgm:t>
        <a:bodyPr/>
        <a:lstStyle/>
        <a:p>
          <a:endParaRPr lang="fr-BE"/>
        </a:p>
      </dgm:t>
    </dgm:pt>
    <dgm:pt modelId="{3FE0ED2F-3397-414E-8861-8FC6EDE3AED5}" type="sibTrans" cxnId="{921B52A3-005C-41F4-81D8-361F8C86EA33}">
      <dgm:prSet/>
      <dgm:spPr/>
      <dgm:t>
        <a:bodyPr/>
        <a:lstStyle/>
        <a:p>
          <a:endParaRPr lang="fr-BE"/>
        </a:p>
      </dgm:t>
    </dgm:pt>
    <dgm:pt modelId="{A1BB4C37-E3C5-421F-9AFF-F7BCF8AF9FDB}" type="pres">
      <dgm:prSet presAssocID="{7A9D616B-434D-4D75-A5E2-556883E44AF7}" presName="Name0" presStyleCnt="0">
        <dgm:presLayoutVars>
          <dgm:dir/>
          <dgm:animLvl val="lvl"/>
          <dgm:resizeHandles val="exact"/>
        </dgm:presLayoutVars>
      </dgm:prSet>
      <dgm:spPr/>
    </dgm:pt>
    <dgm:pt modelId="{2ADF52F5-1EFC-4E88-BC11-7F82C021FFE4}" type="pres">
      <dgm:prSet presAssocID="{8CA0A9AB-7973-4A36-AA52-B0FD555D7FA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A2C4FBE-CE8E-4CC7-A353-0BE99A00FA3A}" type="pres">
      <dgm:prSet presAssocID="{3FE0ED2F-3397-414E-8861-8FC6EDE3AED5}" presName="parTxOnlySpace" presStyleCnt="0"/>
      <dgm:spPr/>
    </dgm:pt>
    <dgm:pt modelId="{1BDD44AE-E1AC-4D0F-B807-C39F5E9E8F11}" type="pres">
      <dgm:prSet presAssocID="{A770C842-E107-40A8-98D8-B78909219E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1926FE5-DC66-4DEC-A867-AEDD591EE404}" type="pres">
      <dgm:prSet presAssocID="{D6C3F6A3-2CC2-42BB-B07B-AF4C9BE234C2}" presName="parTxOnlySpace" presStyleCnt="0"/>
      <dgm:spPr/>
    </dgm:pt>
    <dgm:pt modelId="{C7AEBA50-F2C4-48AC-A4F2-48F34920E169}" type="pres">
      <dgm:prSet presAssocID="{AD69846D-0D3E-4CF0-BB9C-8C98D3A3640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D16C603-3CAD-4008-B487-ECABE6333A82}" type="pres">
      <dgm:prSet presAssocID="{B991E0C5-EF1E-4D95-9BD3-6B82480FE63E}" presName="parTxOnlySpace" presStyleCnt="0"/>
      <dgm:spPr/>
    </dgm:pt>
    <dgm:pt modelId="{4CA3535A-4164-448A-A256-0A332EBE0EE2}" type="pres">
      <dgm:prSet presAssocID="{B1610C65-7A29-4F53-89E2-81391F01899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6688C5E-406E-4DBF-BA7E-8ED0088210B5}" type="presOf" srcId="{7A9D616B-434D-4D75-A5E2-556883E44AF7}" destId="{A1BB4C37-E3C5-421F-9AFF-F7BCF8AF9FDB}" srcOrd="0" destOrd="0" presId="urn:microsoft.com/office/officeart/2005/8/layout/chevron1"/>
    <dgm:cxn modelId="{50860363-F2B3-4BB2-85C1-E2040A26E0C2}" type="presOf" srcId="{A770C842-E107-40A8-98D8-B78909219E5D}" destId="{1BDD44AE-E1AC-4D0F-B807-C39F5E9E8F11}" srcOrd="0" destOrd="0" presId="urn:microsoft.com/office/officeart/2005/8/layout/chevron1"/>
    <dgm:cxn modelId="{921B52A3-005C-41F4-81D8-361F8C86EA33}" srcId="{7A9D616B-434D-4D75-A5E2-556883E44AF7}" destId="{8CA0A9AB-7973-4A36-AA52-B0FD555D7FAA}" srcOrd="0" destOrd="0" parTransId="{AA5E06A3-691D-42F4-9D13-6528EBDE37F4}" sibTransId="{3FE0ED2F-3397-414E-8861-8FC6EDE3AED5}"/>
    <dgm:cxn modelId="{CA2AA1B5-AD9C-4126-B374-6D4BB57FC0CE}" type="presOf" srcId="{AD69846D-0D3E-4CF0-BB9C-8C98D3A36409}" destId="{C7AEBA50-F2C4-48AC-A4F2-48F34920E169}" srcOrd="0" destOrd="0" presId="urn:microsoft.com/office/officeart/2005/8/layout/chevron1"/>
    <dgm:cxn modelId="{618063C8-4A45-48E3-B252-DB9061ED32D2}" type="presOf" srcId="{B1610C65-7A29-4F53-89E2-81391F018996}" destId="{4CA3535A-4164-448A-A256-0A332EBE0EE2}" srcOrd="0" destOrd="0" presId="urn:microsoft.com/office/officeart/2005/8/layout/chevron1"/>
    <dgm:cxn modelId="{2F37A9CE-8ED9-433C-867A-C2D501A93548}" srcId="{7A9D616B-434D-4D75-A5E2-556883E44AF7}" destId="{AD69846D-0D3E-4CF0-BB9C-8C98D3A36409}" srcOrd="2" destOrd="0" parTransId="{46FDD3F9-537E-4DB4-AAB1-46155947C021}" sibTransId="{B991E0C5-EF1E-4D95-9BD3-6B82480FE63E}"/>
    <dgm:cxn modelId="{0C8F63DB-37FE-41FF-99A9-FBE5C2657F98}" srcId="{7A9D616B-434D-4D75-A5E2-556883E44AF7}" destId="{B1610C65-7A29-4F53-89E2-81391F018996}" srcOrd="3" destOrd="0" parTransId="{89B86D28-5806-438B-8DA5-E678A12AD9C2}" sibTransId="{1EC97ACF-139F-4C90-9E7D-006837693A51}"/>
    <dgm:cxn modelId="{05D751DB-86A8-4E8F-A7C6-85AE35B89FE6}" type="presOf" srcId="{8CA0A9AB-7973-4A36-AA52-B0FD555D7FAA}" destId="{2ADF52F5-1EFC-4E88-BC11-7F82C021FFE4}" srcOrd="0" destOrd="0" presId="urn:microsoft.com/office/officeart/2005/8/layout/chevron1"/>
    <dgm:cxn modelId="{94FD8AEE-ADAF-4F06-8EED-135282E124E2}" srcId="{7A9D616B-434D-4D75-A5E2-556883E44AF7}" destId="{A770C842-E107-40A8-98D8-B78909219E5D}" srcOrd="1" destOrd="0" parTransId="{8EE4F224-616B-499D-8F94-F4B0107B35AB}" sibTransId="{D6C3F6A3-2CC2-42BB-B07B-AF4C9BE234C2}"/>
    <dgm:cxn modelId="{047AC02F-FEC8-4112-AAC7-5E861526D48E}" type="presParOf" srcId="{A1BB4C37-E3C5-421F-9AFF-F7BCF8AF9FDB}" destId="{2ADF52F5-1EFC-4E88-BC11-7F82C021FFE4}" srcOrd="0" destOrd="0" presId="urn:microsoft.com/office/officeart/2005/8/layout/chevron1"/>
    <dgm:cxn modelId="{5D0F9695-231E-4979-9BD9-E969BC10DF6B}" type="presParOf" srcId="{A1BB4C37-E3C5-421F-9AFF-F7BCF8AF9FDB}" destId="{2A2C4FBE-CE8E-4CC7-A353-0BE99A00FA3A}" srcOrd="1" destOrd="0" presId="urn:microsoft.com/office/officeart/2005/8/layout/chevron1"/>
    <dgm:cxn modelId="{F71D5BD5-C753-4FF0-AF59-9EC4F010EF60}" type="presParOf" srcId="{A1BB4C37-E3C5-421F-9AFF-F7BCF8AF9FDB}" destId="{1BDD44AE-E1AC-4D0F-B807-C39F5E9E8F11}" srcOrd="2" destOrd="0" presId="urn:microsoft.com/office/officeart/2005/8/layout/chevron1"/>
    <dgm:cxn modelId="{84C1F0E2-3F08-4652-97C3-93D9FE8E0E24}" type="presParOf" srcId="{A1BB4C37-E3C5-421F-9AFF-F7BCF8AF9FDB}" destId="{F1926FE5-DC66-4DEC-A867-AEDD591EE404}" srcOrd="3" destOrd="0" presId="urn:microsoft.com/office/officeart/2005/8/layout/chevron1"/>
    <dgm:cxn modelId="{367F5C23-4546-45CF-AD80-085D7707F671}" type="presParOf" srcId="{A1BB4C37-E3C5-421F-9AFF-F7BCF8AF9FDB}" destId="{C7AEBA50-F2C4-48AC-A4F2-48F34920E169}" srcOrd="4" destOrd="0" presId="urn:microsoft.com/office/officeart/2005/8/layout/chevron1"/>
    <dgm:cxn modelId="{D5E9435D-345A-4849-AA93-3E961C125375}" type="presParOf" srcId="{A1BB4C37-E3C5-421F-9AFF-F7BCF8AF9FDB}" destId="{BD16C603-3CAD-4008-B487-ECABE6333A82}" srcOrd="5" destOrd="0" presId="urn:microsoft.com/office/officeart/2005/8/layout/chevron1"/>
    <dgm:cxn modelId="{B27224C0-9F29-49FC-8219-7B414B39421F}" type="presParOf" srcId="{A1BB4C37-E3C5-421F-9AFF-F7BCF8AF9FDB}" destId="{4CA3535A-4164-448A-A256-0A332EBE0EE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purl.oclc.org/ooxml/drawingml/diagram" xmlns:a="http://purl.oclc.org/ooxml/drawingml/main">
  <dgm:ptLst>
    <dgm:pt modelId="{EBD09314-CE70-4D94-90F9-D9BEE9AE312A}" type="doc">
      <dgm:prSet loTypeId="urn:microsoft.com/office/officeart/2005/8/layout/pyramid1" loCatId="pyramid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fr-BE"/>
        </a:p>
      </dgm:t>
    </dgm:pt>
    <dgm:pt modelId="{916B7741-31D8-4926-A477-0A9E3F82087E}">
      <dgm:prSet phldrT="[Texte]"/>
      <dgm:spPr/>
      <dgm:t>
        <a:bodyPr/>
        <a:lstStyle/>
        <a:p>
          <a:r>
            <a:rPr lang="fr-BE" dirty="0" err="1"/>
            <a:t>Functional</a:t>
          </a:r>
          <a:r>
            <a:rPr lang="fr-BE" dirty="0"/>
            <a:t> tests</a:t>
          </a:r>
        </a:p>
      </dgm:t>
    </dgm:pt>
    <dgm:pt modelId="{978F779D-A7F7-41AE-B676-2BC09C868EC5}" type="parTrans" cxnId="{EBE80944-CD12-44DF-B2FA-BFCDDE67FF4B}">
      <dgm:prSet/>
      <dgm:spPr/>
      <dgm:t>
        <a:bodyPr/>
        <a:lstStyle/>
        <a:p>
          <a:endParaRPr lang="fr-BE"/>
        </a:p>
      </dgm:t>
    </dgm:pt>
    <dgm:pt modelId="{BDF089A8-4590-4EC5-9FC3-32A0C493628C}" type="sibTrans" cxnId="{EBE80944-CD12-44DF-B2FA-BFCDDE67FF4B}">
      <dgm:prSet/>
      <dgm:spPr/>
      <dgm:t>
        <a:bodyPr/>
        <a:lstStyle/>
        <a:p>
          <a:endParaRPr lang="fr-BE"/>
        </a:p>
      </dgm:t>
    </dgm:pt>
    <dgm:pt modelId="{C2EBD492-A050-41DD-8227-BC6D414E6C6E}">
      <dgm:prSet phldrT="[Texte]"/>
      <dgm:spPr/>
      <dgm:t>
        <a:bodyPr/>
        <a:lstStyle/>
        <a:p>
          <a:r>
            <a:rPr lang="fr-BE" dirty="0" err="1"/>
            <a:t>Integration</a:t>
          </a:r>
          <a:r>
            <a:rPr lang="fr-BE" dirty="0"/>
            <a:t> tests</a:t>
          </a:r>
        </a:p>
      </dgm:t>
    </dgm:pt>
    <dgm:pt modelId="{29FA9834-35BB-4C58-84F9-E8A3F9651F3C}" type="parTrans" cxnId="{8221965E-B738-4388-89FB-49552B4950E7}">
      <dgm:prSet/>
      <dgm:spPr/>
      <dgm:t>
        <a:bodyPr/>
        <a:lstStyle/>
        <a:p>
          <a:endParaRPr lang="fr-BE"/>
        </a:p>
      </dgm:t>
    </dgm:pt>
    <dgm:pt modelId="{0E0C7E67-3461-4BED-96E9-ECAD09F5C175}" type="sibTrans" cxnId="{8221965E-B738-4388-89FB-49552B4950E7}">
      <dgm:prSet/>
      <dgm:spPr/>
      <dgm:t>
        <a:bodyPr/>
        <a:lstStyle/>
        <a:p>
          <a:endParaRPr lang="fr-BE"/>
        </a:p>
      </dgm:t>
    </dgm:pt>
    <dgm:pt modelId="{E76A9C40-DFCB-41C4-9E0F-A33C4ECA1B93}">
      <dgm:prSet/>
      <dgm:spPr/>
      <dgm:t>
        <a:bodyPr/>
        <a:lstStyle/>
        <a:p>
          <a:r>
            <a:rPr lang="fr-BE" dirty="0"/>
            <a:t>Unit tests</a:t>
          </a:r>
        </a:p>
      </dgm:t>
    </dgm:pt>
    <dgm:pt modelId="{19819D74-7F6F-4276-B1DB-A66BCFA51394}" type="parTrans" cxnId="{60B70F99-2AD9-4DB1-8C18-18A7316A899F}">
      <dgm:prSet/>
      <dgm:spPr/>
      <dgm:t>
        <a:bodyPr/>
        <a:lstStyle/>
        <a:p>
          <a:endParaRPr lang="fr-BE"/>
        </a:p>
      </dgm:t>
    </dgm:pt>
    <dgm:pt modelId="{69B88EDF-6BF3-4685-8698-3907DE7CCB2B}" type="sibTrans" cxnId="{60B70F99-2AD9-4DB1-8C18-18A7316A899F}">
      <dgm:prSet/>
      <dgm:spPr/>
      <dgm:t>
        <a:bodyPr/>
        <a:lstStyle/>
        <a:p>
          <a:endParaRPr lang="fr-BE"/>
        </a:p>
      </dgm:t>
    </dgm:pt>
    <dgm:pt modelId="{C2C83FCB-C74D-4E53-A382-A773E704C472}" type="pres">
      <dgm:prSet presAssocID="{EBD09314-CE70-4D94-90F9-D9BEE9AE312A}" presName="Name0" presStyleCnt="0">
        <dgm:presLayoutVars>
          <dgm:dir/>
          <dgm:animLvl val="lvl"/>
          <dgm:resizeHandles val="exact"/>
        </dgm:presLayoutVars>
      </dgm:prSet>
      <dgm:spPr/>
    </dgm:pt>
    <dgm:pt modelId="{B57090A7-13CB-4705-996F-1F5BF374BACD}" type="pres">
      <dgm:prSet presAssocID="{916B7741-31D8-4926-A477-0A9E3F82087E}" presName="Name8" presStyleCnt="0"/>
      <dgm:spPr/>
    </dgm:pt>
    <dgm:pt modelId="{40DE2BC9-396D-4A2E-B217-0B95B30BF9AF}" type="pres">
      <dgm:prSet presAssocID="{916B7741-31D8-4926-A477-0A9E3F82087E}" presName="level" presStyleLbl="node1" presStyleIdx="0" presStyleCnt="3">
        <dgm:presLayoutVars>
          <dgm:chMax val="1"/>
          <dgm:bulletEnabled val="1"/>
        </dgm:presLayoutVars>
      </dgm:prSet>
      <dgm:spPr/>
    </dgm:pt>
    <dgm:pt modelId="{E998BD71-5B24-4822-8BA7-B0728A5CBD6C}" type="pres">
      <dgm:prSet presAssocID="{916B7741-31D8-4926-A477-0A9E3F82087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67E6B0F-892B-4943-84A2-D739E02AE805}" type="pres">
      <dgm:prSet presAssocID="{C2EBD492-A050-41DD-8227-BC6D414E6C6E}" presName="Name8" presStyleCnt="0"/>
      <dgm:spPr/>
    </dgm:pt>
    <dgm:pt modelId="{4F01EDA2-3234-4EF6-BF03-FB66341F5166}" type="pres">
      <dgm:prSet presAssocID="{C2EBD492-A050-41DD-8227-BC6D414E6C6E}" presName="level" presStyleLbl="node1" presStyleIdx="1" presStyleCnt="3">
        <dgm:presLayoutVars>
          <dgm:chMax val="1"/>
          <dgm:bulletEnabled val="1"/>
        </dgm:presLayoutVars>
      </dgm:prSet>
      <dgm:spPr/>
    </dgm:pt>
    <dgm:pt modelId="{7DE64079-F865-480F-856B-8F4F290353BF}" type="pres">
      <dgm:prSet presAssocID="{C2EBD492-A050-41DD-8227-BC6D414E6C6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CC392E-A82F-4E19-B833-B06DB8A00EA1}" type="pres">
      <dgm:prSet presAssocID="{E76A9C40-DFCB-41C4-9E0F-A33C4ECA1B93}" presName="Name8" presStyleCnt="0"/>
      <dgm:spPr/>
    </dgm:pt>
    <dgm:pt modelId="{94FDB199-DCD1-406E-8E59-2E74183BEDC0}" type="pres">
      <dgm:prSet presAssocID="{E76A9C40-DFCB-41C4-9E0F-A33C4ECA1B93}" presName="level" presStyleLbl="node1" presStyleIdx="2" presStyleCnt="3">
        <dgm:presLayoutVars>
          <dgm:chMax val="1"/>
          <dgm:bulletEnabled val="1"/>
        </dgm:presLayoutVars>
      </dgm:prSet>
      <dgm:spPr/>
    </dgm:pt>
    <dgm:pt modelId="{D110162F-D728-4E00-AF65-6CC6D67F32EE}" type="pres">
      <dgm:prSet presAssocID="{E76A9C40-DFCB-41C4-9E0F-A33C4ECA1B9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DD29B06-5C93-440D-8EB8-684FF8718E3A}" type="presOf" srcId="{E76A9C40-DFCB-41C4-9E0F-A33C4ECA1B93}" destId="{D110162F-D728-4E00-AF65-6CC6D67F32EE}" srcOrd="1" destOrd="0" presId="urn:microsoft.com/office/officeart/2005/8/layout/pyramid1"/>
    <dgm:cxn modelId="{A7943A0E-C41A-4D32-A470-E6256308CF98}" type="presOf" srcId="{C2EBD492-A050-41DD-8227-BC6D414E6C6E}" destId="{4F01EDA2-3234-4EF6-BF03-FB66341F5166}" srcOrd="0" destOrd="0" presId="urn:microsoft.com/office/officeart/2005/8/layout/pyramid1"/>
    <dgm:cxn modelId="{A080BE3C-7D21-44D6-A3B0-AFB286C38103}" type="presOf" srcId="{916B7741-31D8-4926-A477-0A9E3F82087E}" destId="{40DE2BC9-396D-4A2E-B217-0B95B30BF9AF}" srcOrd="0" destOrd="0" presId="urn:microsoft.com/office/officeart/2005/8/layout/pyramid1"/>
    <dgm:cxn modelId="{8221965E-B738-4388-89FB-49552B4950E7}" srcId="{EBD09314-CE70-4D94-90F9-D9BEE9AE312A}" destId="{C2EBD492-A050-41DD-8227-BC6D414E6C6E}" srcOrd="1" destOrd="0" parTransId="{29FA9834-35BB-4C58-84F9-E8A3F9651F3C}" sibTransId="{0E0C7E67-3461-4BED-96E9-ECAD09F5C175}"/>
    <dgm:cxn modelId="{EBE80944-CD12-44DF-B2FA-BFCDDE67FF4B}" srcId="{EBD09314-CE70-4D94-90F9-D9BEE9AE312A}" destId="{916B7741-31D8-4926-A477-0A9E3F82087E}" srcOrd="0" destOrd="0" parTransId="{978F779D-A7F7-41AE-B676-2BC09C868EC5}" sibTransId="{BDF089A8-4590-4EC5-9FC3-32A0C493628C}"/>
    <dgm:cxn modelId="{3D072C4A-27B4-4CFA-9277-62824ECFD92E}" type="presOf" srcId="{C2EBD492-A050-41DD-8227-BC6D414E6C6E}" destId="{7DE64079-F865-480F-856B-8F4F290353BF}" srcOrd="1" destOrd="0" presId="urn:microsoft.com/office/officeart/2005/8/layout/pyramid1"/>
    <dgm:cxn modelId="{A1C60E75-4444-4AF4-853C-158DB7791255}" type="presOf" srcId="{EBD09314-CE70-4D94-90F9-D9BEE9AE312A}" destId="{C2C83FCB-C74D-4E53-A382-A773E704C472}" srcOrd="0" destOrd="0" presId="urn:microsoft.com/office/officeart/2005/8/layout/pyramid1"/>
    <dgm:cxn modelId="{71005480-6AB4-49CA-9D46-6015B05D0409}" type="presOf" srcId="{916B7741-31D8-4926-A477-0A9E3F82087E}" destId="{E998BD71-5B24-4822-8BA7-B0728A5CBD6C}" srcOrd="1" destOrd="0" presId="urn:microsoft.com/office/officeart/2005/8/layout/pyramid1"/>
    <dgm:cxn modelId="{60B70F99-2AD9-4DB1-8C18-18A7316A899F}" srcId="{EBD09314-CE70-4D94-90F9-D9BEE9AE312A}" destId="{E76A9C40-DFCB-41C4-9E0F-A33C4ECA1B93}" srcOrd="2" destOrd="0" parTransId="{19819D74-7F6F-4276-B1DB-A66BCFA51394}" sibTransId="{69B88EDF-6BF3-4685-8698-3907DE7CCB2B}"/>
    <dgm:cxn modelId="{327A78E9-37D1-4B1A-A991-273E90B047D8}" type="presOf" srcId="{E76A9C40-DFCB-41C4-9E0F-A33C4ECA1B93}" destId="{94FDB199-DCD1-406E-8E59-2E74183BEDC0}" srcOrd="0" destOrd="0" presId="urn:microsoft.com/office/officeart/2005/8/layout/pyramid1"/>
    <dgm:cxn modelId="{A7832941-32CA-4687-8717-8F6C74AFAE2D}" type="presParOf" srcId="{C2C83FCB-C74D-4E53-A382-A773E704C472}" destId="{B57090A7-13CB-4705-996F-1F5BF374BACD}" srcOrd="0" destOrd="0" presId="urn:microsoft.com/office/officeart/2005/8/layout/pyramid1"/>
    <dgm:cxn modelId="{46A2B82D-80B3-4FD6-9348-A0297A87D43E}" type="presParOf" srcId="{B57090A7-13CB-4705-996F-1F5BF374BACD}" destId="{40DE2BC9-396D-4A2E-B217-0B95B30BF9AF}" srcOrd="0" destOrd="0" presId="urn:microsoft.com/office/officeart/2005/8/layout/pyramid1"/>
    <dgm:cxn modelId="{DFE63E38-262E-4F36-BA63-F6CF3718D4F4}" type="presParOf" srcId="{B57090A7-13CB-4705-996F-1F5BF374BACD}" destId="{E998BD71-5B24-4822-8BA7-B0728A5CBD6C}" srcOrd="1" destOrd="0" presId="urn:microsoft.com/office/officeart/2005/8/layout/pyramid1"/>
    <dgm:cxn modelId="{CEC11206-861D-42A9-AA59-BF64F333B735}" type="presParOf" srcId="{C2C83FCB-C74D-4E53-A382-A773E704C472}" destId="{D67E6B0F-892B-4943-84A2-D739E02AE805}" srcOrd="1" destOrd="0" presId="urn:microsoft.com/office/officeart/2005/8/layout/pyramid1"/>
    <dgm:cxn modelId="{681A4AD0-64FF-4FA4-B77D-A124E7FE94EF}" type="presParOf" srcId="{D67E6B0F-892B-4943-84A2-D739E02AE805}" destId="{4F01EDA2-3234-4EF6-BF03-FB66341F5166}" srcOrd="0" destOrd="0" presId="urn:microsoft.com/office/officeart/2005/8/layout/pyramid1"/>
    <dgm:cxn modelId="{B89C2F2A-2AAF-44B9-9811-12B11FDDE5C4}" type="presParOf" srcId="{D67E6B0F-892B-4943-84A2-D739E02AE805}" destId="{7DE64079-F865-480F-856B-8F4F290353BF}" srcOrd="1" destOrd="0" presId="urn:microsoft.com/office/officeart/2005/8/layout/pyramid1"/>
    <dgm:cxn modelId="{879D82C0-0ED4-4208-BF19-F6878D2B3AED}" type="presParOf" srcId="{C2C83FCB-C74D-4E53-A382-A773E704C472}" destId="{5ECC392E-A82F-4E19-B833-B06DB8A00EA1}" srcOrd="2" destOrd="0" presId="urn:microsoft.com/office/officeart/2005/8/layout/pyramid1"/>
    <dgm:cxn modelId="{09B5E06F-45B0-4ACF-B723-CC2FF40F82E4}" type="presParOf" srcId="{5ECC392E-A82F-4E19-B833-B06DB8A00EA1}" destId="{94FDB199-DCD1-406E-8E59-2E74183BEDC0}" srcOrd="0" destOrd="0" presId="urn:microsoft.com/office/officeart/2005/8/layout/pyramid1"/>
    <dgm:cxn modelId="{543BAEFC-F29D-421B-A3A7-395A946D0050}" type="presParOf" srcId="{5ECC392E-A82F-4E19-B833-B06DB8A00EA1}" destId="{D110162F-D728-4E00-AF65-6CC6D67F32E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purl.oclc.org/ooxml/drawingml/diagram" xmlns:a="http://purl.oclc.org/ooxml/drawingml/main">
  <dgm:ptLst>
    <dgm:pt modelId="{9AD48620-6ABA-40AF-BDF6-5E12451CD74A}" type="doc">
      <dgm:prSet loTypeId="urn:microsoft.com/office/officeart/2005/8/layout/cycle2" loCatId="cycl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BE"/>
        </a:p>
      </dgm:t>
    </dgm:pt>
    <dgm:pt modelId="{D0DF50B7-A04A-4211-9E5C-0BEBD8895FFF}">
      <dgm:prSet phldrT="[Texte]"/>
      <dgm:spPr>
        <a:solidFill>
          <a:srgbClr val="FF0000"/>
        </a:solidFill>
      </dgm:spPr>
      <dgm:t>
        <a:bodyPr/>
        <a:lstStyle/>
        <a:p>
          <a:r>
            <a:rPr lang="fr-BE" dirty="0"/>
            <a:t>Ecrire un test unitaire</a:t>
          </a:r>
        </a:p>
      </dgm:t>
    </dgm:pt>
    <dgm:pt modelId="{6E3C4C40-1224-4CFB-9AAB-702D999E085F}" type="parTrans" cxnId="{B1E8283B-C012-45ED-BF30-7AD1736C549F}">
      <dgm:prSet/>
      <dgm:spPr/>
      <dgm:t>
        <a:bodyPr/>
        <a:lstStyle/>
        <a:p>
          <a:endParaRPr lang="fr-BE"/>
        </a:p>
      </dgm:t>
    </dgm:pt>
    <dgm:pt modelId="{7641CD3A-EEC6-4871-8135-EF1108D49FD7}" type="sibTrans" cxnId="{B1E8283B-C012-45ED-BF30-7AD1736C549F}">
      <dgm:prSet/>
      <dgm:spPr/>
      <dgm:t>
        <a:bodyPr/>
        <a:lstStyle/>
        <a:p>
          <a:endParaRPr lang="fr-BE"/>
        </a:p>
      </dgm:t>
    </dgm:pt>
    <dgm:pt modelId="{7AF980E7-D244-446B-9CE1-ABD59D8E6628}">
      <dgm:prSet phldrT="[Texte]"/>
      <dgm:spPr>
        <a:solidFill>
          <a:srgbClr val="00B050"/>
        </a:solidFill>
      </dgm:spPr>
      <dgm:t>
        <a:bodyPr/>
        <a:lstStyle/>
        <a:p>
          <a:r>
            <a:rPr lang="fr-BE" dirty="0"/>
            <a:t>Code minimal pour passer le test</a:t>
          </a:r>
        </a:p>
      </dgm:t>
    </dgm:pt>
    <dgm:pt modelId="{1D908422-8F61-444E-ABDE-508B52F6C1AD}" type="parTrans" cxnId="{7C4CB992-98EC-4CCE-9BA5-C15C055F327F}">
      <dgm:prSet/>
      <dgm:spPr/>
      <dgm:t>
        <a:bodyPr/>
        <a:lstStyle/>
        <a:p>
          <a:endParaRPr lang="fr-BE"/>
        </a:p>
      </dgm:t>
    </dgm:pt>
    <dgm:pt modelId="{21ED065F-829C-484D-A290-929B355B255F}" type="sibTrans" cxnId="{7C4CB992-98EC-4CCE-9BA5-C15C055F327F}">
      <dgm:prSet/>
      <dgm:spPr/>
      <dgm:t>
        <a:bodyPr/>
        <a:lstStyle/>
        <a:p>
          <a:endParaRPr lang="fr-BE"/>
        </a:p>
      </dgm:t>
    </dgm:pt>
    <dgm:pt modelId="{2B9154E6-01CF-4261-AF3F-FCFF3E450D40}">
      <dgm:prSet phldrT="[Texte]"/>
      <dgm:spPr/>
      <dgm:t>
        <a:bodyPr/>
        <a:lstStyle/>
        <a:p>
          <a:r>
            <a:rPr lang="fr-BE" dirty="0"/>
            <a:t>Commit</a:t>
          </a:r>
        </a:p>
      </dgm:t>
    </dgm:pt>
    <dgm:pt modelId="{9FA2D344-1F35-42C7-AB16-B748609C042D}" type="parTrans" cxnId="{535D8B58-779F-4C71-B59C-54C57DC632F6}">
      <dgm:prSet/>
      <dgm:spPr/>
      <dgm:t>
        <a:bodyPr/>
        <a:lstStyle/>
        <a:p>
          <a:endParaRPr lang="fr-BE"/>
        </a:p>
      </dgm:t>
    </dgm:pt>
    <dgm:pt modelId="{491C5F1B-80F3-415F-BB9E-9DE9C123CF5C}" type="sibTrans" cxnId="{535D8B58-779F-4C71-B59C-54C57DC632F6}">
      <dgm:prSet/>
      <dgm:spPr/>
      <dgm:t>
        <a:bodyPr/>
        <a:lstStyle/>
        <a:p>
          <a:endParaRPr lang="fr-BE"/>
        </a:p>
      </dgm:t>
    </dgm:pt>
    <dgm:pt modelId="{0C7CBAB6-0C6D-49CB-8E06-2E5C1DC93B2B}">
      <dgm:prSet phldrT="[Texte]"/>
      <dgm:spPr/>
      <dgm:t>
        <a:bodyPr/>
        <a:lstStyle/>
        <a:p>
          <a:r>
            <a:rPr lang="fr-BE" dirty="0" err="1"/>
            <a:t>Refactor</a:t>
          </a:r>
          <a:endParaRPr lang="fr-BE" dirty="0"/>
        </a:p>
      </dgm:t>
    </dgm:pt>
    <dgm:pt modelId="{2329801D-F89B-4791-BBC8-2D30A2E83498}" type="parTrans" cxnId="{C5E3269C-FFD4-4F8D-9EFC-576CD46FC583}">
      <dgm:prSet/>
      <dgm:spPr/>
      <dgm:t>
        <a:bodyPr/>
        <a:lstStyle/>
        <a:p>
          <a:endParaRPr lang="fr-BE"/>
        </a:p>
      </dgm:t>
    </dgm:pt>
    <dgm:pt modelId="{7C4CD373-CE4E-450C-9E79-B14A7B1283BE}" type="sibTrans" cxnId="{C5E3269C-FFD4-4F8D-9EFC-576CD46FC583}">
      <dgm:prSet/>
      <dgm:spPr/>
      <dgm:t>
        <a:bodyPr/>
        <a:lstStyle/>
        <a:p>
          <a:endParaRPr lang="fr-BE"/>
        </a:p>
      </dgm:t>
    </dgm:pt>
    <dgm:pt modelId="{4A921CE2-E378-4C1A-8D23-B42C76D4B498}">
      <dgm:prSet phldrT="[Texte]"/>
      <dgm:spPr/>
      <dgm:t>
        <a:bodyPr/>
        <a:lstStyle/>
        <a:p>
          <a:r>
            <a:rPr lang="fr-BE" dirty="0"/>
            <a:t>Commit</a:t>
          </a:r>
        </a:p>
      </dgm:t>
    </dgm:pt>
    <dgm:pt modelId="{B12AB4BA-645A-4550-BCE4-126008FE4E21}" type="parTrans" cxnId="{9BFE5078-1B48-4963-B6EB-8BEFC1A4336B}">
      <dgm:prSet/>
      <dgm:spPr/>
      <dgm:t>
        <a:bodyPr/>
        <a:lstStyle/>
        <a:p>
          <a:endParaRPr lang="fr-BE"/>
        </a:p>
      </dgm:t>
    </dgm:pt>
    <dgm:pt modelId="{A7F61515-144B-458C-8367-A2AB16A53493}" type="sibTrans" cxnId="{9BFE5078-1B48-4963-B6EB-8BEFC1A4336B}">
      <dgm:prSet/>
      <dgm:spPr/>
      <dgm:t>
        <a:bodyPr/>
        <a:lstStyle/>
        <a:p>
          <a:endParaRPr lang="fr-BE"/>
        </a:p>
      </dgm:t>
    </dgm:pt>
    <dgm:pt modelId="{C087DD62-76CE-4296-BEE8-7D3C4749DB2F}" type="pres">
      <dgm:prSet presAssocID="{9AD48620-6ABA-40AF-BDF6-5E12451CD74A}" presName="cycle" presStyleCnt="0">
        <dgm:presLayoutVars>
          <dgm:dir/>
          <dgm:resizeHandles val="exact"/>
        </dgm:presLayoutVars>
      </dgm:prSet>
      <dgm:spPr/>
    </dgm:pt>
    <dgm:pt modelId="{ABE8D3CC-205A-43C4-8F81-DB1FF918D612}" type="pres">
      <dgm:prSet presAssocID="{D0DF50B7-A04A-4211-9E5C-0BEBD8895FFF}" presName="node" presStyleLbl="node1" presStyleIdx="0" presStyleCnt="5">
        <dgm:presLayoutVars>
          <dgm:bulletEnabled val="1"/>
        </dgm:presLayoutVars>
      </dgm:prSet>
      <dgm:spPr/>
    </dgm:pt>
    <dgm:pt modelId="{0C7D542C-24EB-4A3C-9283-E422F9981812}" type="pres">
      <dgm:prSet presAssocID="{7641CD3A-EEC6-4871-8135-EF1108D49FD7}" presName="sibTrans" presStyleLbl="sibTrans2D1" presStyleIdx="0" presStyleCnt="5"/>
      <dgm:spPr/>
    </dgm:pt>
    <dgm:pt modelId="{3F8BBD8F-12F6-49D8-9E1E-95434D383D24}" type="pres">
      <dgm:prSet presAssocID="{7641CD3A-EEC6-4871-8135-EF1108D49FD7}" presName="connectorText" presStyleLbl="sibTrans2D1" presStyleIdx="0" presStyleCnt="5"/>
      <dgm:spPr/>
    </dgm:pt>
    <dgm:pt modelId="{3A485D4C-9F08-4C01-A701-385E07D46AA1}" type="pres">
      <dgm:prSet presAssocID="{7AF980E7-D244-446B-9CE1-ABD59D8E6628}" presName="node" presStyleLbl="node1" presStyleIdx="1" presStyleCnt="5">
        <dgm:presLayoutVars>
          <dgm:bulletEnabled val="1"/>
        </dgm:presLayoutVars>
      </dgm:prSet>
      <dgm:spPr/>
    </dgm:pt>
    <dgm:pt modelId="{FB456FBC-545F-4E53-8F42-70E745A716F9}" type="pres">
      <dgm:prSet presAssocID="{21ED065F-829C-484D-A290-929B355B255F}" presName="sibTrans" presStyleLbl="sibTrans2D1" presStyleIdx="1" presStyleCnt="5"/>
      <dgm:spPr/>
    </dgm:pt>
    <dgm:pt modelId="{4DEC4E7A-547A-4930-9B86-CA66EC6882C2}" type="pres">
      <dgm:prSet presAssocID="{21ED065F-829C-484D-A290-929B355B255F}" presName="connectorText" presStyleLbl="sibTrans2D1" presStyleIdx="1" presStyleCnt="5"/>
      <dgm:spPr/>
    </dgm:pt>
    <dgm:pt modelId="{4534F962-A040-4745-832A-1D374538A967}" type="pres">
      <dgm:prSet presAssocID="{2B9154E6-01CF-4261-AF3F-FCFF3E450D40}" presName="node" presStyleLbl="node1" presStyleIdx="2" presStyleCnt="5" custScaleX="60.707%" custScaleY="64.054%">
        <dgm:presLayoutVars>
          <dgm:bulletEnabled val="1"/>
        </dgm:presLayoutVars>
      </dgm:prSet>
      <dgm:spPr/>
    </dgm:pt>
    <dgm:pt modelId="{42ADA3E2-8B1F-44AC-B746-0AA74C8B6071}" type="pres">
      <dgm:prSet presAssocID="{491C5F1B-80F3-415F-BB9E-9DE9C123CF5C}" presName="sibTrans" presStyleLbl="sibTrans2D1" presStyleIdx="2" presStyleCnt="5"/>
      <dgm:spPr/>
    </dgm:pt>
    <dgm:pt modelId="{43A66FE4-C1DA-4B0F-9C6D-D02E1FDB575E}" type="pres">
      <dgm:prSet presAssocID="{491C5F1B-80F3-415F-BB9E-9DE9C123CF5C}" presName="connectorText" presStyleLbl="sibTrans2D1" presStyleIdx="2" presStyleCnt="5"/>
      <dgm:spPr/>
    </dgm:pt>
    <dgm:pt modelId="{F0775F65-2DBC-4471-9CDF-B07AEDC1266F}" type="pres">
      <dgm:prSet presAssocID="{0C7CBAB6-0C6D-49CB-8E06-2E5C1DC93B2B}" presName="node" presStyleLbl="node1" presStyleIdx="3" presStyleCnt="5">
        <dgm:presLayoutVars>
          <dgm:bulletEnabled val="1"/>
        </dgm:presLayoutVars>
      </dgm:prSet>
      <dgm:spPr/>
    </dgm:pt>
    <dgm:pt modelId="{30A86376-2288-433B-B50D-F875D6DA63DF}" type="pres">
      <dgm:prSet presAssocID="{7C4CD373-CE4E-450C-9E79-B14A7B1283BE}" presName="sibTrans" presStyleLbl="sibTrans2D1" presStyleIdx="3" presStyleCnt="5"/>
      <dgm:spPr/>
    </dgm:pt>
    <dgm:pt modelId="{10D90CF5-B52F-42B4-9875-320B3EB613ED}" type="pres">
      <dgm:prSet presAssocID="{7C4CD373-CE4E-450C-9E79-B14A7B1283BE}" presName="connectorText" presStyleLbl="sibTrans2D1" presStyleIdx="3" presStyleCnt="5"/>
      <dgm:spPr/>
    </dgm:pt>
    <dgm:pt modelId="{A94F6070-47C3-40F1-AC1B-8789B7BF8E6E}" type="pres">
      <dgm:prSet presAssocID="{4A921CE2-E378-4C1A-8D23-B42C76D4B498}" presName="node" presStyleLbl="node1" presStyleIdx="4" presStyleCnt="5" custScaleX="65.311%" custScaleY="71.462%">
        <dgm:presLayoutVars>
          <dgm:bulletEnabled val="1"/>
        </dgm:presLayoutVars>
      </dgm:prSet>
      <dgm:spPr/>
    </dgm:pt>
    <dgm:pt modelId="{34D46ABE-7A06-4825-94E4-822D9989D1BD}" type="pres">
      <dgm:prSet presAssocID="{A7F61515-144B-458C-8367-A2AB16A53493}" presName="sibTrans" presStyleLbl="sibTrans2D1" presStyleIdx="4" presStyleCnt="5"/>
      <dgm:spPr/>
    </dgm:pt>
    <dgm:pt modelId="{6A1A9566-CAAF-4A4B-B4AA-9D66656B4A29}" type="pres">
      <dgm:prSet presAssocID="{A7F61515-144B-458C-8367-A2AB16A53493}" presName="connectorText" presStyleLbl="sibTrans2D1" presStyleIdx="4" presStyleCnt="5"/>
      <dgm:spPr/>
    </dgm:pt>
  </dgm:ptLst>
  <dgm:cxnLst>
    <dgm:cxn modelId="{4ECBA016-15B2-4BCD-876F-6282BF0619B0}" type="presOf" srcId="{7641CD3A-EEC6-4871-8135-EF1108D49FD7}" destId="{3F8BBD8F-12F6-49D8-9E1E-95434D383D24}" srcOrd="1" destOrd="0" presId="urn:microsoft.com/office/officeart/2005/8/layout/cycle2"/>
    <dgm:cxn modelId="{844D0723-1625-4F4D-8D55-9A85230DB810}" type="presOf" srcId="{2B9154E6-01CF-4261-AF3F-FCFF3E450D40}" destId="{4534F962-A040-4745-832A-1D374538A967}" srcOrd="0" destOrd="0" presId="urn:microsoft.com/office/officeart/2005/8/layout/cycle2"/>
    <dgm:cxn modelId="{A1E48726-64C9-4051-8A54-C7284859DC09}" type="presOf" srcId="{A7F61515-144B-458C-8367-A2AB16A53493}" destId="{6A1A9566-CAAF-4A4B-B4AA-9D66656B4A29}" srcOrd="1" destOrd="0" presId="urn:microsoft.com/office/officeart/2005/8/layout/cycle2"/>
    <dgm:cxn modelId="{D1AF3F36-0D16-41FA-A0C6-42E8B73D5272}" type="presOf" srcId="{491C5F1B-80F3-415F-BB9E-9DE9C123CF5C}" destId="{43A66FE4-C1DA-4B0F-9C6D-D02E1FDB575E}" srcOrd="1" destOrd="0" presId="urn:microsoft.com/office/officeart/2005/8/layout/cycle2"/>
    <dgm:cxn modelId="{B1E8283B-C012-45ED-BF30-7AD1736C549F}" srcId="{9AD48620-6ABA-40AF-BDF6-5E12451CD74A}" destId="{D0DF50B7-A04A-4211-9E5C-0BEBD8895FFF}" srcOrd="0" destOrd="0" parTransId="{6E3C4C40-1224-4CFB-9AAB-702D999E085F}" sibTransId="{7641CD3A-EEC6-4871-8135-EF1108D49FD7}"/>
    <dgm:cxn modelId="{EDFB353D-E5A1-4EA8-BAF2-E1562B6737AD}" type="presOf" srcId="{9AD48620-6ABA-40AF-BDF6-5E12451CD74A}" destId="{C087DD62-76CE-4296-BEE8-7D3C4749DB2F}" srcOrd="0" destOrd="0" presId="urn:microsoft.com/office/officeart/2005/8/layout/cycle2"/>
    <dgm:cxn modelId="{8AA4B66B-8AB8-4DB5-867E-9DF518CD08D4}" type="presOf" srcId="{21ED065F-829C-484D-A290-929B355B255F}" destId="{FB456FBC-545F-4E53-8F42-70E745A716F9}" srcOrd="0" destOrd="0" presId="urn:microsoft.com/office/officeart/2005/8/layout/cycle2"/>
    <dgm:cxn modelId="{64221750-B11D-4128-8A37-44BC2724520D}" type="presOf" srcId="{4A921CE2-E378-4C1A-8D23-B42C76D4B498}" destId="{A94F6070-47C3-40F1-AC1B-8789B7BF8E6E}" srcOrd="0" destOrd="0" presId="urn:microsoft.com/office/officeart/2005/8/layout/cycle2"/>
    <dgm:cxn modelId="{11719270-CFAD-476A-B877-F107AE77B497}" type="presOf" srcId="{7C4CD373-CE4E-450C-9E79-B14A7B1283BE}" destId="{10D90CF5-B52F-42B4-9875-320B3EB613ED}" srcOrd="1" destOrd="0" presId="urn:microsoft.com/office/officeart/2005/8/layout/cycle2"/>
    <dgm:cxn modelId="{9BFE5078-1B48-4963-B6EB-8BEFC1A4336B}" srcId="{9AD48620-6ABA-40AF-BDF6-5E12451CD74A}" destId="{4A921CE2-E378-4C1A-8D23-B42C76D4B498}" srcOrd="4" destOrd="0" parTransId="{B12AB4BA-645A-4550-BCE4-126008FE4E21}" sibTransId="{A7F61515-144B-458C-8367-A2AB16A53493}"/>
    <dgm:cxn modelId="{535D8B58-779F-4C71-B59C-54C57DC632F6}" srcId="{9AD48620-6ABA-40AF-BDF6-5E12451CD74A}" destId="{2B9154E6-01CF-4261-AF3F-FCFF3E450D40}" srcOrd="2" destOrd="0" parTransId="{9FA2D344-1F35-42C7-AB16-B748609C042D}" sibTransId="{491C5F1B-80F3-415F-BB9E-9DE9C123CF5C}"/>
    <dgm:cxn modelId="{90591C84-F810-4EC0-8AA0-037F04EEFF2D}" type="presOf" srcId="{7AF980E7-D244-446B-9CE1-ABD59D8E6628}" destId="{3A485D4C-9F08-4C01-A701-385E07D46AA1}" srcOrd="0" destOrd="0" presId="urn:microsoft.com/office/officeart/2005/8/layout/cycle2"/>
    <dgm:cxn modelId="{9B402884-FCBE-42F7-8B52-594C323EEA47}" type="presOf" srcId="{0C7CBAB6-0C6D-49CB-8E06-2E5C1DC93B2B}" destId="{F0775F65-2DBC-4471-9CDF-B07AEDC1266F}" srcOrd="0" destOrd="0" presId="urn:microsoft.com/office/officeart/2005/8/layout/cycle2"/>
    <dgm:cxn modelId="{7C4CB992-98EC-4CCE-9BA5-C15C055F327F}" srcId="{9AD48620-6ABA-40AF-BDF6-5E12451CD74A}" destId="{7AF980E7-D244-446B-9CE1-ABD59D8E6628}" srcOrd="1" destOrd="0" parTransId="{1D908422-8F61-444E-ABDE-508B52F6C1AD}" sibTransId="{21ED065F-829C-484D-A290-929B355B255F}"/>
    <dgm:cxn modelId="{C5E3269C-FFD4-4F8D-9EFC-576CD46FC583}" srcId="{9AD48620-6ABA-40AF-BDF6-5E12451CD74A}" destId="{0C7CBAB6-0C6D-49CB-8E06-2E5C1DC93B2B}" srcOrd="3" destOrd="0" parTransId="{2329801D-F89B-4791-BBC8-2D30A2E83498}" sibTransId="{7C4CD373-CE4E-450C-9E79-B14A7B1283BE}"/>
    <dgm:cxn modelId="{2F3A3EB8-BD85-4E69-8E57-6A9F2CA07C32}" type="presOf" srcId="{D0DF50B7-A04A-4211-9E5C-0BEBD8895FFF}" destId="{ABE8D3CC-205A-43C4-8F81-DB1FF918D612}" srcOrd="0" destOrd="0" presId="urn:microsoft.com/office/officeart/2005/8/layout/cycle2"/>
    <dgm:cxn modelId="{79C2EBB9-12DE-4EE4-A133-91F562692B56}" type="presOf" srcId="{A7F61515-144B-458C-8367-A2AB16A53493}" destId="{34D46ABE-7A06-4825-94E4-822D9989D1BD}" srcOrd="0" destOrd="0" presId="urn:microsoft.com/office/officeart/2005/8/layout/cycle2"/>
    <dgm:cxn modelId="{7A69DEC4-4496-465F-930B-04C29BEEED25}" type="presOf" srcId="{7641CD3A-EEC6-4871-8135-EF1108D49FD7}" destId="{0C7D542C-24EB-4A3C-9283-E422F9981812}" srcOrd="0" destOrd="0" presId="urn:microsoft.com/office/officeart/2005/8/layout/cycle2"/>
    <dgm:cxn modelId="{E7928ACB-AB51-4123-8CD8-3B6B44B5ABB5}" type="presOf" srcId="{7C4CD373-CE4E-450C-9E79-B14A7B1283BE}" destId="{30A86376-2288-433B-B50D-F875D6DA63DF}" srcOrd="0" destOrd="0" presId="urn:microsoft.com/office/officeart/2005/8/layout/cycle2"/>
    <dgm:cxn modelId="{ACE4E9D4-5018-4BB2-9538-AB4096D2A35A}" type="presOf" srcId="{21ED065F-829C-484D-A290-929B355B255F}" destId="{4DEC4E7A-547A-4930-9B86-CA66EC6882C2}" srcOrd="1" destOrd="0" presId="urn:microsoft.com/office/officeart/2005/8/layout/cycle2"/>
    <dgm:cxn modelId="{A0B819E0-2B9F-49C6-8A4F-A6A6D8616A1A}" type="presOf" srcId="{491C5F1B-80F3-415F-BB9E-9DE9C123CF5C}" destId="{42ADA3E2-8B1F-44AC-B746-0AA74C8B6071}" srcOrd="0" destOrd="0" presId="urn:microsoft.com/office/officeart/2005/8/layout/cycle2"/>
    <dgm:cxn modelId="{7408F353-A73E-41A1-8D78-DE301282C605}" type="presParOf" srcId="{C087DD62-76CE-4296-BEE8-7D3C4749DB2F}" destId="{ABE8D3CC-205A-43C4-8F81-DB1FF918D612}" srcOrd="0" destOrd="0" presId="urn:microsoft.com/office/officeart/2005/8/layout/cycle2"/>
    <dgm:cxn modelId="{6625312C-A58B-4F20-B2F1-12BE4557253A}" type="presParOf" srcId="{C087DD62-76CE-4296-BEE8-7D3C4749DB2F}" destId="{0C7D542C-24EB-4A3C-9283-E422F9981812}" srcOrd="1" destOrd="0" presId="urn:microsoft.com/office/officeart/2005/8/layout/cycle2"/>
    <dgm:cxn modelId="{B7EB7CAA-3BDF-490D-82E3-327D50F84489}" type="presParOf" srcId="{0C7D542C-24EB-4A3C-9283-E422F9981812}" destId="{3F8BBD8F-12F6-49D8-9E1E-95434D383D24}" srcOrd="0" destOrd="0" presId="urn:microsoft.com/office/officeart/2005/8/layout/cycle2"/>
    <dgm:cxn modelId="{03C67542-417F-4F79-8B91-F43E0761C32B}" type="presParOf" srcId="{C087DD62-76CE-4296-BEE8-7D3C4749DB2F}" destId="{3A485D4C-9F08-4C01-A701-385E07D46AA1}" srcOrd="2" destOrd="0" presId="urn:microsoft.com/office/officeart/2005/8/layout/cycle2"/>
    <dgm:cxn modelId="{16A3AF22-757F-4D3D-BB58-5A3FB4F8B43D}" type="presParOf" srcId="{C087DD62-76CE-4296-BEE8-7D3C4749DB2F}" destId="{FB456FBC-545F-4E53-8F42-70E745A716F9}" srcOrd="3" destOrd="0" presId="urn:microsoft.com/office/officeart/2005/8/layout/cycle2"/>
    <dgm:cxn modelId="{6DD59EC9-331C-47B2-BD24-1E795018502A}" type="presParOf" srcId="{FB456FBC-545F-4E53-8F42-70E745A716F9}" destId="{4DEC4E7A-547A-4930-9B86-CA66EC6882C2}" srcOrd="0" destOrd="0" presId="urn:microsoft.com/office/officeart/2005/8/layout/cycle2"/>
    <dgm:cxn modelId="{412E5FE4-E614-4C69-B136-65D2F2CC25FF}" type="presParOf" srcId="{C087DD62-76CE-4296-BEE8-7D3C4749DB2F}" destId="{4534F962-A040-4745-832A-1D374538A967}" srcOrd="4" destOrd="0" presId="urn:microsoft.com/office/officeart/2005/8/layout/cycle2"/>
    <dgm:cxn modelId="{B68749C8-C638-413E-9B0D-98FCABC7DCCD}" type="presParOf" srcId="{C087DD62-76CE-4296-BEE8-7D3C4749DB2F}" destId="{42ADA3E2-8B1F-44AC-B746-0AA74C8B6071}" srcOrd="5" destOrd="0" presId="urn:microsoft.com/office/officeart/2005/8/layout/cycle2"/>
    <dgm:cxn modelId="{AC33C6F2-3964-4DAA-ACE6-55711CFFFA21}" type="presParOf" srcId="{42ADA3E2-8B1F-44AC-B746-0AA74C8B6071}" destId="{43A66FE4-C1DA-4B0F-9C6D-D02E1FDB575E}" srcOrd="0" destOrd="0" presId="urn:microsoft.com/office/officeart/2005/8/layout/cycle2"/>
    <dgm:cxn modelId="{10432239-2FD4-45A1-BDB6-D72747D982A6}" type="presParOf" srcId="{C087DD62-76CE-4296-BEE8-7D3C4749DB2F}" destId="{F0775F65-2DBC-4471-9CDF-B07AEDC1266F}" srcOrd="6" destOrd="0" presId="urn:microsoft.com/office/officeart/2005/8/layout/cycle2"/>
    <dgm:cxn modelId="{BC79BB28-9199-4E2B-A162-C1F8AFF9A778}" type="presParOf" srcId="{C087DD62-76CE-4296-BEE8-7D3C4749DB2F}" destId="{30A86376-2288-433B-B50D-F875D6DA63DF}" srcOrd="7" destOrd="0" presId="urn:microsoft.com/office/officeart/2005/8/layout/cycle2"/>
    <dgm:cxn modelId="{73968F03-CAB9-47B0-B3DE-D191072AD97C}" type="presParOf" srcId="{30A86376-2288-433B-B50D-F875D6DA63DF}" destId="{10D90CF5-B52F-42B4-9875-320B3EB613ED}" srcOrd="0" destOrd="0" presId="urn:microsoft.com/office/officeart/2005/8/layout/cycle2"/>
    <dgm:cxn modelId="{28ED7675-B655-43F8-A7EA-9D06EBDB1049}" type="presParOf" srcId="{C087DD62-76CE-4296-BEE8-7D3C4749DB2F}" destId="{A94F6070-47C3-40F1-AC1B-8789B7BF8E6E}" srcOrd="8" destOrd="0" presId="urn:microsoft.com/office/officeart/2005/8/layout/cycle2"/>
    <dgm:cxn modelId="{24B0F5FA-CDCB-44DA-BBDD-EEC10C6ACD89}" type="presParOf" srcId="{C087DD62-76CE-4296-BEE8-7D3C4749DB2F}" destId="{34D46ABE-7A06-4825-94E4-822D9989D1BD}" srcOrd="9" destOrd="0" presId="urn:microsoft.com/office/officeart/2005/8/layout/cycle2"/>
    <dgm:cxn modelId="{245D218C-4B7E-49A8-A4ED-C952D9067000}" type="presParOf" srcId="{34D46ABE-7A06-4825-94E4-822D9989D1BD}" destId="{6A1A9566-CAAF-4A4B-B4AA-9D66656B4A2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purl.oclc.org/ooxml/drawingml/diagram" xmlns:dsp="http://schemas.microsoft.com/office/drawing/2008/diagram" xmlns:a="http://purl.oclc.org/ooxml/drawingml/main">
  <dsp:spTree>
    <dsp:nvGrpSpPr>
      <dsp:cNvPr id="0" name=""/>
      <dsp:cNvGrpSpPr/>
    </dsp:nvGrpSpPr>
    <dsp:grpSpPr/>
    <dsp:sp modelId="{2ADF52F5-1EFC-4E88-BC11-7F82C021FFE4}">
      <dsp:nvSpPr>
        <dsp:cNvPr id="0" name=""/>
        <dsp:cNvSpPr/>
      </dsp:nvSpPr>
      <dsp:spPr>
        <a:xfrm>
          <a:off x="2827" y="1702792"/>
          <a:ext cx="1646039" cy="658415"/>
        </a:xfrm>
        <a:prstGeom prst="chevron">
          <a:avLst/>
        </a:prstGeom>
        <a:solidFill>
          <a:schemeClr val="accent1">
            <a:hueOff val="0"/>
            <a:satOff val="0%"/>
            <a:lumOff val="0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2100" kern="1200" dirty="0"/>
            <a:t>Lean (1988)</a:t>
          </a:r>
        </a:p>
      </dsp:txBody>
      <dsp:txXfrm>
        <a:off x="332035" y="1702792"/>
        <a:ext cx="987624" cy="658415"/>
      </dsp:txXfrm>
    </dsp:sp>
    <dsp:sp modelId="{1BDD44AE-E1AC-4D0F-B807-C39F5E9E8F11}">
      <dsp:nvSpPr>
        <dsp:cNvPr id="0" name=""/>
        <dsp:cNvSpPr/>
      </dsp:nvSpPr>
      <dsp:spPr>
        <a:xfrm>
          <a:off x="1484262" y="1702792"/>
          <a:ext cx="1646039" cy="658415"/>
        </a:xfrm>
        <a:prstGeom prst="chevron">
          <a:avLst/>
        </a:prstGeom>
        <a:solidFill>
          <a:schemeClr val="accent1">
            <a:hueOff val="0"/>
            <a:satOff val="0%"/>
            <a:lumOff val="0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2100" kern="1200" dirty="0"/>
            <a:t>XP (1999)</a:t>
          </a:r>
        </a:p>
      </dsp:txBody>
      <dsp:txXfrm>
        <a:off x="1813470" y="1702792"/>
        <a:ext cx="987624" cy="658415"/>
      </dsp:txXfrm>
    </dsp:sp>
    <dsp:sp modelId="{C7AEBA50-F2C4-48AC-A4F2-48F34920E169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chemeClr val="accent1">
            <a:hueOff val="0"/>
            <a:satOff val="0%"/>
            <a:lumOff val="0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2100" kern="1200" dirty="0"/>
            <a:t>Agile (2001)</a:t>
          </a:r>
        </a:p>
      </dsp:txBody>
      <dsp:txXfrm>
        <a:off x="3294906" y="1702792"/>
        <a:ext cx="987624" cy="658415"/>
      </dsp:txXfrm>
    </dsp:sp>
    <dsp:sp modelId="{4CA3535A-4164-448A-A256-0A332EBE0EE2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chemeClr val="accent1">
            <a:hueOff val="0"/>
            <a:satOff val="0%"/>
            <a:lumOff val="0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2100" kern="1200" dirty="0"/>
            <a:t>DevOps (2007)</a:t>
          </a:r>
        </a:p>
      </dsp:txBody>
      <dsp:txXfrm>
        <a:off x="4776341" y="1702792"/>
        <a:ext cx="987624" cy="658415"/>
      </dsp:txXfrm>
    </dsp:sp>
  </dsp:spTree>
</dsp:drawing>
</file>

<file path=ppt/diagrams/drawing2.xml><?xml version="1.0" encoding="utf-8"?>
<dsp:drawing xmlns:dgm="http://purl.oclc.org/ooxml/drawingml/diagram" xmlns:dsp="http://schemas.microsoft.com/office/drawing/2008/diagram" xmlns:a="http://purl.oclc.org/ooxml/drawingml/main">
  <dsp:spTree>
    <dsp:nvGrpSpPr>
      <dsp:cNvPr id="0" name=""/>
      <dsp:cNvGrpSpPr/>
    </dsp:nvGrpSpPr>
    <dsp:grpSpPr/>
    <dsp:sp modelId="{40DE2BC9-396D-4A2E-B217-0B95B30BF9AF}">
      <dsp:nvSpPr>
        <dsp:cNvPr id="0" name=""/>
        <dsp:cNvSpPr/>
      </dsp:nvSpPr>
      <dsp:spPr>
        <a:xfrm>
          <a:off x="2820458" y="0"/>
          <a:ext cx="2820458" cy="1471083"/>
        </a:xfrm>
        <a:prstGeom prst="trapezoid">
          <a:avLst>
            <a:gd name="adj" fmla="val 95863"/>
          </a:avLst>
        </a:prstGeom>
        <a:solidFill>
          <a:schemeClr val="accent3">
            <a:alpha val="90%"/>
            <a:hueOff val="0"/>
            <a:satOff val="0%"/>
            <a:lumOff val="0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4800" kern="1200" dirty="0" err="1"/>
            <a:t>Functional</a:t>
          </a:r>
          <a:r>
            <a:rPr lang="fr-BE" sz="4800" kern="1200" dirty="0"/>
            <a:t> tests</a:t>
          </a:r>
        </a:p>
      </dsp:txBody>
      <dsp:txXfrm>
        <a:off x="2820458" y="0"/>
        <a:ext cx="2820458" cy="1471083"/>
      </dsp:txXfrm>
    </dsp:sp>
    <dsp:sp modelId="{4F01EDA2-3234-4EF6-BF03-FB66341F5166}">
      <dsp:nvSpPr>
        <dsp:cNvPr id="0" name=""/>
        <dsp:cNvSpPr/>
      </dsp:nvSpPr>
      <dsp:spPr>
        <a:xfrm>
          <a:off x="1410229" y="1471083"/>
          <a:ext cx="5640916" cy="1471083"/>
        </a:xfrm>
        <a:prstGeom prst="trapezoid">
          <a:avLst>
            <a:gd name="adj" fmla="val 95863"/>
          </a:avLst>
        </a:prstGeom>
        <a:solidFill>
          <a:schemeClr val="accent3">
            <a:alpha val="90%"/>
            <a:hueOff val="0"/>
            <a:satOff val="0%"/>
            <a:lumOff val="0%"/>
            <a:alphaOff val="-2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4800" kern="1200" dirty="0" err="1"/>
            <a:t>Integration</a:t>
          </a:r>
          <a:r>
            <a:rPr lang="fr-BE" sz="4800" kern="1200" dirty="0"/>
            <a:t> tests</a:t>
          </a:r>
        </a:p>
      </dsp:txBody>
      <dsp:txXfrm>
        <a:off x="2397389" y="1471083"/>
        <a:ext cx="3666595" cy="1471083"/>
      </dsp:txXfrm>
    </dsp:sp>
    <dsp:sp modelId="{94FDB199-DCD1-406E-8E59-2E74183BEDC0}">
      <dsp:nvSpPr>
        <dsp:cNvPr id="0" name=""/>
        <dsp:cNvSpPr/>
      </dsp:nvSpPr>
      <dsp:spPr>
        <a:xfrm>
          <a:off x="0" y="2942166"/>
          <a:ext cx="8461375" cy="1471083"/>
        </a:xfrm>
        <a:prstGeom prst="trapezoid">
          <a:avLst>
            <a:gd name="adj" fmla="val 95863"/>
          </a:avLst>
        </a:prstGeom>
        <a:solidFill>
          <a:schemeClr val="accent3">
            <a:alpha val="90%"/>
            <a:hueOff val="0"/>
            <a:satOff val="0%"/>
            <a:lumOff val="0%"/>
            <a:alphaOff val="-4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4800" kern="1200" dirty="0"/>
            <a:t>Unit tests</a:t>
          </a:r>
        </a:p>
      </dsp:txBody>
      <dsp:txXfrm>
        <a:off x="1480740" y="2942166"/>
        <a:ext cx="5499893" cy="1471083"/>
      </dsp:txXfrm>
    </dsp:sp>
  </dsp:spTree>
</dsp:drawing>
</file>

<file path=ppt/diagrams/drawing3.xml><?xml version="1.0" encoding="utf-8"?>
<dsp:drawing xmlns:dgm="http://purl.oclc.org/ooxml/drawingml/diagram" xmlns:dsp="http://schemas.microsoft.com/office/drawing/2008/diagram" xmlns:a="http://purl.oclc.org/ooxml/drawingml/main">
  <dsp:spTree>
    <dsp:nvGrpSpPr>
      <dsp:cNvPr id="0" name=""/>
      <dsp:cNvGrpSpPr/>
    </dsp:nvGrpSpPr>
    <dsp:grpSpPr/>
    <dsp:sp modelId="{ABE8D3CC-205A-43C4-8F81-DB1FF918D612}">
      <dsp:nvSpPr>
        <dsp:cNvPr id="0" name=""/>
        <dsp:cNvSpPr/>
      </dsp:nvSpPr>
      <dsp:spPr>
        <a:xfrm>
          <a:off x="3383325" y="869"/>
          <a:ext cx="1297417" cy="1297417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1200" kern="1200" dirty="0"/>
            <a:t>Ecrire un test unitaire</a:t>
          </a:r>
        </a:p>
      </dsp:txBody>
      <dsp:txXfrm>
        <a:off x="3573327" y="190871"/>
        <a:ext cx="917413" cy="917413"/>
      </dsp:txXfrm>
    </dsp:sp>
    <dsp:sp modelId="{0C7D542C-24EB-4A3C-9283-E422F9981812}">
      <dsp:nvSpPr>
        <dsp:cNvPr id="0" name=""/>
        <dsp:cNvSpPr/>
      </dsp:nvSpPr>
      <dsp:spPr>
        <a:xfrm rot="2160000">
          <a:off x="4639805" y="997603"/>
          <a:ext cx="345177" cy="437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%"/>
            <a:hueOff val="0"/>
            <a:satOff val="0%"/>
            <a:lumOff val="0%"/>
            <a:alphaOff val="0%"/>
          </a:schemeClr>
        </a:solidFill>
        <a:ln>
          <a:noFill/>
        </a:ln>
        <a:effectLst/>
      </dsp:spPr>
      <dsp:style>
        <a:lnRef idx="0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endParaRPr lang="fr-BE" sz="1000" kern="1200"/>
        </a:p>
      </dsp:txBody>
      <dsp:txXfrm>
        <a:off x="4649693" y="1054746"/>
        <a:ext cx="241624" cy="262726"/>
      </dsp:txXfrm>
    </dsp:sp>
    <dsp:sp modelId="{3A485D4C-9F08-4C01-A701-385E07D46AA1}">
      <dsp:nvSpPr>
        <dsp:cNvPr id="0" name=""/>
        <dsp:cNvSpPr/>
      </dsp:nvSpPr>
      <dsp:spPr>
        <a:xfrm>
          <a:off x="4959852" y="1146283"/>
          <a:ext cx="1297417" cy="129741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1200" kern="1200" dirty="0"/>
            <a:t>Code minimal pour passer le test</a:t>
          </a:r>
        </a:p>
      </dsp:txBody>
      <dsp:txXfrm>
        <a:off x="5149854" y="1336285"/>
        <a:ext cx="917413" cy="917413"/>
      </dsp:txXfrm>
    </dsp:sp>
    <dsp:sp modelId="{FB456FBC-545F-4E53-8F42-70E745A716F9}">
      <dsp:nvSpPr>
        <dsp:cNvPr id="0" name=""/>
        <dsp:cNvSpPr/>
      </dsp:nvSpPr>
      <dsp:spPr>
        <a:xfrm rot="6480000">
          <a:off x="5040234" y="2602009"/>
          <a:ext cx="469946" cy="437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%"/>
            <a:hueOff val="0"/>
            <a:satOff val="0%"/>
            <a:lumOff val="9.238%"/>
            <a:alphaOff val="0%"/>
          </a:schemeClr>
        </a:solidFill>
        <a:ln>
          <a:noFill/>
        </a:ln>
        <a:effectLst/>
      </dsp:spPr>
      <dsp:style>
        <a:lnRef idx="0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endParaRPr lang="fr-BE" sz="1000" kern="1200"/>
        </a:p>
      </dsp:txBody>
      <dsp:txXfrm rot="10800000">
        <a:off x="5126212" y="2627118"/>
        <a:ext cx="338583" cy="262726"/>
      </dsp:txXfrm>
    </dsp:sp>
    <dsp:sp modelId="{4534F962-A040-4745-832A-1D374538A967}">
      <dsp:nvSpPr>
        <dsp:cNvPr id="0" name=""/>
        <dsp:cNvSpPr/>
      </dsp:nvSpPr>
      <dsp:spPr>
        <a:xfrm>
          <a:off x="4612569" y="3232787"/>
          <a:ext cx="787623" cy="831047"/>
        </a:xfrm>
        <a:prstGeom prst="ellipse">
          <a:avLst/>
        </a:prstGeom>
        <a:solidFill>
          <a:schemeClr val="accent3">
            <a:shade val="50%"/>
            <a:hueOff val="0"/>
            <a:satOff val="0%"/>
            <a:lumOff val="28.77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1200" kern="1200" dirty="0"/>
            <a:t>Commit</a:t>
          </a:r>
        </a:p>
      </dsp:txBody>
      <dsp:txXfrm>
        <a:off x="4727914" y="3354491"/>
        <a:ext cx="556933" cy="587639"/>
      </dsp:txXfrm>
    </dsp:sp>
    <dsp:sp modelId="{42ADA3E2-8B1F-44AC-B746-0AA74C8B6071}">
      <dsp:nvSpPr>
        <dsp:cNvPr id="0" name=""/>
        <dsp:cNvSpPr/>
      </dsp:nvSpPr>
      <dsp:spPr>
        <a:xfrm rot="10800000">
          <a:off x="3932938" y="3429371"/>
          <a:ext cx="480272" cy="437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%"/>
            <a:hueOff val="0"/>
            <a:satOff val="0%"/>
            <a:lumOff val="18.476%"/>
            <a:alphaOff val="0%"/>
          </a:schemeClr>
        </a:solidFill>
        <a:ln>
          <a:noFill/>
        </a:ln>
        <a:effectLst/>
      </dsp:spPr>
      <dsp:style>
        <a:lnRef idx="0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endParaRPr lang="fr-BE" sz="1000" kern="1200"/>
        </a:p>
      </dsp:txBody>
      <dsp:txXfrm rot="10800000">
        <a:off x="4064301" y="3516947"/>
        <a:ext cx="348909" cy="262726"/>
      </dsp:txXfrm>
    </dsp:sp>
    <dsp:sp modelId="{F0775F65-2DBC-4471-9CDF-B07AEDC1266F}">
      <dsp:nvSpPr>
        <dsp:cNvPr id="0" name=""/>
        <dsp:cNvSpPr/>
      </dsp:nvSpPr>
      <dsp:spPr>
        <a:xfrm>
          <a:off x="2408977" y="2999602"/>
          <a:ext cx="1297417" cy="1297417"/>
        </a:xfrm>
        <a:prstGeom prst="ellipse">
          <a:avLst/>
        </a:prstGeom>
        <a:solidFill>
          <a:schemeClr val="accent3">
            <a:shade val="50%"/>
            <a:hueOff val="0"/>
            <a:satOff val="0%"/>
            <a:lumOff val="28.77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1200" kern="1200" dirty="0" err="1"/>
            <a:t>Refactor</a:t>
          </a:r>
          <a:endParaRPr lang="fr-BE" sz="1200" kern="1200" dirty="0"/>
        </a:p>
      </dsp:txBody>
      <dsp:txXfrm>
        <a:off x="2598979" y="3189604"/>
        <a:ext cx="917413" cy="917413"/>
      </dsp:txXfrm>
    </dsp:sp>
    <dsp:sp modelId="{30A86376-2288-433B-B50D-F875D6DA63DF}">
      <dsp:nvSpPr>
        <dsp:cNvPr id="0" name=""/>
        <dsp:cNvSpPr/>
      </dsp:nvSpPr>
      <dsp:spPr>
        <a:xfrm rot="15120000">
          <a:off x="2508436" y="2424624"/>
          <a:ext cx="445576" cy="437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%"/>
            <a:hueOff val="0"/>
            <a:satOff val="0%"/>
            <a:lumOff val="18.476%"/>
            <a:alphaOff val="0%"/>
          </a:schemeClr>
        </a:solidFill>
        <a:ln>
          <a:noFill/>
        </a:ln>
        <a:effectLst/>
      </dsp:spPr>
      <dsp:style>
        <a:lnRef idx="0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endParaRPr lang="fr-BE" sz="1000" kern="1200"/>
        </a:p>
      </dsp:txBody>
      <dsp:txXfrm rot="10800000">
        <a:off x="2594414" y="2574667"/>
        <a:ext cx="314213" cy="262726"/>
      </dsp:txXfrm>
    </dsp:sp>
    <dsp:sp modelId="{A94F6070-47C3-40F1-AC1B-8789B7BF8E6E}">
      <dsp:nvSpPr>
        <dsp:cNvPr id="0" name=""/>
        <dsp:cNvSpPr/>
      </dsp:nvSpPr>
      <dsp:spPr>
        <a:xfrm>
          <a:off x="2031828" y="1331411"/>
          <a:ext cx="847356" cy="927160"/>
        </a:xfrm>
        <a:prstGeom prst="ellipse">
          <a:avLst/>
        </a:prstGeom>
        <a:solidFill>
          <a:schemeClr val="accent3">
            <a:shade val="50%"/>
            <a:hueOff val="0"/>
            <a:satOff val="0%"/>
            <a:lumOff val="14.385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1200" kern="1200" dirty="0"/>
            <a:t>Commit</a:t>
          </a:r>
        </a:p>
      </dsp:txBody>
      <dsp:txXfrm>
        <a:off x="2155920" y="1467190"/>
        <a:ext cx="599172" cy="655602"/>
      </dsp:txXfrm>
    </dsp:sp>
    <dsp:sp modelId="{34D46ABE-7A06-4825-94E4-822D9989D1BD}">
      <dsp:nvSpPr>
        <dsp:cNvPr id="0" name=""/>
        <dsp:cNvSpPr/>
      </dsp:nvSpPr>
      <dsp:spPr>
        <a:xfrm rot="19440000">
          <a:off x="2918474" y="1073393"/>
          <a:ext cx="457766" cy="437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%"/>
            <a:hueOff val="0"/>
            <a:satOff val="0%"/>
            <a:lumOff val="9.238%"/>
            <a:alphaOff val="0%"/>
          </a:schemeClr>
        </a:solidFill>
        <a:ln>
          <a:noFill/>
        </a:ln>
        <a:effectLst/>
      </dsp:spPr>
      <dsp:style>
        <a:lnRef idx="0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endParaRPr lang="fr-BE" sz="1000" kern="1200"/>
        </a:p>
      </dsp:txBody>
      <dsp:txXfrm>
        <a:off x="2931018" y="1199576"/>
        <a:ext cx="326403" cy="262726"/>
      </dsp:txXfrm>
    </dsp:sp>
  </dsp:spTree>
</dsp:drawing>
</file>

<file path=ppt/diagrams/layout1.xml><?xml version="1.0" encoding="utf-8"?>
<dgm:layoutDef xmlns:dgm="http://purl.oclc.org/ooxml/drawingml/diagram" xmlns:a="http://purl.oclc.org/ooxml/drawingml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purl.oclc.org/ooxml/officeDocument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purl.oclc.org/ooxml/officeDocument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purl.oclc.org/ooxml/officeDocument/relationships" type="chevron" r:blip="">
                    <dgm:adjLst/>
                  </dgm:shape>
                </dgm:if>
                <dgm:else name="Name12">
                  <dgm:shape xmlns:r="http://purl.oclc.org/ooxml/officeDocument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purl.oclc.org/ooxml/officeDocument/relationships" type="rect" r:blip="">
                    <dgm:adjLst/>
                  </dgm:shape>
                </dgm:if>
                <dgm:else name="Name18">
                  <dgm:shape xmlns:r="http://purl.oclc.org/ooxml/officeDocument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purl.oclc.org/ooxml/officeDocument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purl.oclc.org/ooxml/officeDocument/relationships" type="chevron" r:blip="">
                  <dgm:adjLst/>
                </dgm:shape>
              </dgm:if>
              <dgm:else name="Name24">
                <dgm:shape xmlns:r="http://purl.oclc.org/ooxml/officeDocument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purl.oclc.org/ooxml/officeDocument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purl.oclc.org/ooxml/drawingml/diagram" xmlns:a="http://purl.oclc.org/ooxml/drawingml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purl.oclc.org/ooxml/officeDocument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purl.oclc.org/ooxml/officeDocument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purl.oclc.org/ooxml/officeDocument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purl.oclc.org/ooxml/officeDocument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purl.oclc.org/ooxml/officeDocument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purl.oclc.org/ooxml/officeDocument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purl.oclc.org/ooxml/drawingml/diagram" xmlns:a="http://purl.oclc.org/ooxml/drawingml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purl.oclc.org/ooxml/officeDocument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purl.oclc.org/ooxml/officeDocument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purl.oclc.org/ooxml/officeDocument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purl.oclc.org/ooxml/officeDocument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purl.oclc.org/ooxml/drawingml/diagram" xmlns:a="http://purl.oclc.org/ooxml/drawingml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</dgm:styleDef>
</file>

<file path=ppt/diagrams/quickStyle2.xml><?xml version="1.0" encoding="utf-8"?>
<dgm:styleDef xmlns:dgm="http://purl.oclc.org/ooxml/drawingml/diagram" xmlns:a="http://purl.oclc.org/ooxml/drawingml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</dgm:styleDef>
</file>

<file path=ppt/diagrams/quickStyle3.xml><?xml version="1.0" encoding="utf-8"?>
<dgm:styleDef xmlns:dgm="http://purl.oclc.org/ooxml/drawingml/diagram" xmlns:a="http://purl.oclc.org/ooxml/drawingml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14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7B91492-567D-4322-AEF3-171373BC6D9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Ctr="0" compatLnSpc="0">
            <a:noAutofit/>
          </a:bodyPr>
          <a:lstStyle/>
          <a:p>
            <a:pPr hangingPunct="0">
              <a:defRPr sz="1400"/>
            </a:pPr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E25E90-CB7D-47C5-A679-D452B21ADCA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Ctr="0" compatLnSpc="0">
            <a:noAutofit/>
          </a:bodyPr>
          <a:lstStyle/>
          <a:p>
            <a:pPr algn="r" hangingPunct="0">
              <a:defRPr sz="1400"/>
            </a:pPr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BA8C32-03A7-405D-BCDA-B9F898827C8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237428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="b" anchorCtr="0" compatLnSpc="0">
            <a:noAutofit/>
          </a:bodyPr>
          <a:lstStyle/>
          <a:p>
            <a:pPr hangingPunct="0">
              <a:defRPr sz="1400"/>
            </a:pPr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FADDEF-81FF-4FAD-AC51-76D87F9F4C8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9237428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="b" anchorCtr="0" compatLnSpc="0">
            <a:noAutofit/>
          </a:bodyPr>
          <a:lstStyle/>
          <a:p>
            <a:pPr algn="r" hangingPunct="0">
              <a:defRPr sz="1400"/>
            </a:pPr>
            <a:fld id="{8A822A49-41B7-4821-93F8-C908D7B42091}" type="slidenum">
              <a:t>‹N°›</a:t>
            </a:fld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6920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13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8D754CB-D574-4826-B379-AA9E6C604A3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EA5F008-FC68-404C-9C09-466C14D5118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759" y="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marR="0" lvl="0" indent="0" algn="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000000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13A8B2A-590B-4349-B18E-7D9808516F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0000" y="720000"/>
            <a:ext cx="5040000" cy="4140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DE9BC86-7629-485E-89F9-76F9330D2E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799" y="7380000"/>
            <a:ext cx="5486399" cy="1614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119FE7E2-6629-4D3E-B919-FA37F3C26FC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23616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B0B5E8E2-463B-4A06-9D8F-076FE95CB0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759" y="923616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marR="0" lvl="0" indent="0" algn="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000000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fld id="{680303F3-B97F-4413-9EF7-A4EF96D364D0}" type="slidenum"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058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1pPr>
    <a:lvl2pPr marL="457200" marR="0" lvl="1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2pPr>
    <a:lvl3pPr marL="914400" marR="0" lvl="2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3pPr>
    <a:lvl4pPr marL="1371599" marR="0" lvl="3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4pPr>
    <a:lvl5pPr marL="1828800" marR="0" lvl="4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purl.oclc.org/ooxml/officeDocument/relationships/slide" Target="../slides/slide21.xml"/><Relationship Id="rId1" Type="http://purl.oclc.org/ooxml/officeDocument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purl.oclc.org/ooxml/officeDocument/relationships/slide" Target="../slides/slide22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purl.oclc.org/ooxml/officeDocument/relationships/slide" Target="../slides/slide23.xml"/><Relationship Id="rId1" Type="http://purl.oclc.org/ooxml/officeDocument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purl.oclc.org/ooxml/officeDocument/relationships/slide" Target="../slides/slide24.xml"/><Relationship Id="rId1" Type="http://purl.oclc.org/ooxml/officeDocument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purl.oclc.org/ooxml/officeDocument/relationships/slide" Target="../slides/slide25.xml"/><Relationship Id="rId1" Type="http://purl.oclc.org/ooxml/officeDocument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purl.oclc.org/ooxml/officeDocument/relationships/slide" Target="../slides/slide26.xml"/><Relationship Id="rId1" Type="http://purl.oclc.org/ooxml/officeDocument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purl.oclc.org/ooxml/officeDocument/relationships/slide" Target="../slides/slide27.xml"/><Relationship Id="rId1" Type="http://purl.oclc.org/ooxml/officeDocument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purl.oclc.org/ooxml/officeDocument/relationships/slide" Target="../slides/slide28.xml"/><Relationship Id="rId1" Type="http://purl.oclc.org/ooxml/officeDocument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purl.oclc.org/ooxml/officeDocument/relationships/slide" Target="../slides/slide29.xml"/><Relationship Id="rId1" Type="http://purl.oclc.org/ooxml/officeDocument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purl.oclc.org/ooxml/officeDocument/relationships/slide" Target="../slides/slide30.xml"/><Relationship Id="rId1" Type="http://purl.oclc.org/ooxml/officeDocument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purl.oclc.org/ooxml/officeDocument/relationships/slide" Target="../slides/slide31.xml"/><Relationship Id="rId1" Type="http://purl.oclc.org/ooxml/officeDocument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purl.oclc.org/ooxml/officeDocument/relationships/slide" Target="../slides/slide3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purl.oclc.org/ooxml/officeDocument/relationships/slide" Target="../slides/slide33.xml"/><Relationship Id="rId1" Type="http://purl.oclc.org/ooxml/officeDocument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purl.oclc.org/ooxml/officeDocument/relationships/slide" Target="../slides/slide34.xml"/><Relationship Id="rId1" Type="http://purl.oclc.org/ooxml/officeDocument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purl.oclc.org/ooxml/officeDocument/relationships/slide" Target="../slides/slide35.xml"/><Relationship Id="rId1" Type="http://purl.oclc.org/ooxml/officeDocument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purl.oclc.org/ooxml/officeDocument/relationships/slide" Target="../slides/slide36.xml"/><Relationship Id="rId1" Type="http://purl.oclc.org/ooxml/officeDocument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purl.oclc.org/ooxml/officeDocument/relationships/slide" Target="../slides/slide37.xml"/><Relationship Id="rId1" Type="http://purl.oclc.org/ooxml/officeDocument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purl.oclc.org/ooxml/officeDocument/relationships/slide" Target="../slides/slide38.xml"/><Relationship Id="rId1" Type="http://purl.oclc.org/ooxml/officeDocument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purl.oclc.org/ooxml/officeDocument/relationships/slide" Target="../slides/slide39.xml"/><Relationship Id="rId1" Type="http://purl.oclc.org/ooxml/officeDocument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purl.oclc.org/ooxml/officeDocument/relationships/slide" Target="../slides/slide40.xml"/><Relationship Id="rId1" Type="http://purl.oclc.org/ooxml/officeDocument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purl.oclc.org/ooxml/officeDocument/relationships/slide" Target="../slides/slide41.xml"/><Relationship Id="rId1" Type="http://purl.oclc.org/ooxml/officeDocument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purl.oclc.org/ooxml/officeDocument/relationships/slide" Target="../slides/slide42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purl.oclc.org/ooxml/officeDocument/relationships/slide" Target="../slides/slide43.xml"/><Relationship Id="rId1" Type="http://purl.oclc.org/ooxml/officeDocument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purl.oclc.org/ooxml/officeDocument/relationships/slide" Target="../slides/slide44.xml"/><Relationship Id="rId1" Type="http://purl.oclc.org/ooxml/officeDocument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purl.oclc.org/ooxml/officeDocument/relationships/slide" Target="../slides/slide45.xml"/><Relationship Id="rId1" Type="http://purl.oclc.org/ooxml/officeDocument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purl.oclc.org/ooxml/officeDocument/relationships/slide" Target="../slides/slide46.xml"/><Relationship Id="rId1" Type="http://purl.oclc.org/ooxml/officeDocument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purl.oclc.org/ooxml/officeDocument/relationships/slide" Target="../slides/slide47.xml"/><Relationship Id="rId1" Type="http://purl.oclc.org/ooxml/officeDocument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purl.oclc.org/ooxml/officeDocument/relationships/slide" Target="../slides/slide48.xml"/><Relationship Id="rId1" Type="http://purl.oclc.org/ooxml/officeDocument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purl.oclc.org/ooxml/officeDocument/relationships/slide" Target="../slides/slide49.xml"/><Relationship Id="rId1" Type="http://purl.oclc.org/ooxml/officeDocument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purl.oclc.org/ooxml/officeDocument/relationships/slide" Target="../slides/slide50.xml"/><Relationship Id="rId1" Type="http://purl.oclc.org/ooxml/officeDocument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purl.oclc.org/ooxml/officeDocument/relationships/slide" Target="../slides/slide51.xml"/><Relationship Id="rId1" Type="http://purl.oclc.org/ooxml/officeDocument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purl.oclc.org/ooxml/officeDocument/relationships/slide" Target="../slides/slide52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purl.oclc.org/ooxml/officeDocument/relationships/slide" Target="../slides/slide53.xml"/><Relationship Id="rId1" Type="http://purl.oclc.org/ooxml/officeDocument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purl.oclc.org/ooxml/officeDocument/relationships/slide" Target="../slides/slide54.xml"/><Relationship Id="rId1" Type="http://purl.oclc.org/ooxml/officeDocument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purl.oclc.org/ooxml/officeDocument/relationships/slide" Target="../slides/slide55.xml"/><Relationship Id="rId1" Type="http://purl.oclc.org/ooxml/officeDocument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purl.oclc.org/ooxml/officeDocument/relationships/slide" Target="../slides/slide56.xml"/><Relationship Id="rId1" Type="http://purl.oclc.org/ooxml/officeDocument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purl.oclc.org/ooxml/officeDocument/relationships/slide" Target="../slides/slide57.xml"/><Relationship Id="rId1" Type="http://purl.oclc.org/ooxml/officeDocument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purl.oclc.org/ooxml/officeDocument/relationships/slide" Target="../slides/slide58.xml"/><Relationship Id="rId1" Type="http://purl.oclc.org/ooxml/officeDocument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purl.oclc.org/ooxml/officeDocument/relationships/slide" Target="../slides/slide59.xml"/><Relationship Id="rId1" Type="http://purl.oclc.org/ooxml/officeDocument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purl.oclc.org/ooxml/officeDocument/relationships/slide" Target="../slides/slide60.xml"/><Relationship Id="rId1" Type="http://purl.oclc.org/ooxml/officeDocument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purl.oclc.org/ooxml/officeDocument/relationships/slide" Target="../slides/slide61.xml"/><Relationship Id="rId1" Type="http://purl.oclc.org/ooxml/officeDocument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purl.oclc.org/ooxml/officeDocument/relationships/slide" Target="../slides/slide62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purl.oclc.org/ooxml/officeDocument/relationships/slide" Target="../slides/slide63.xml"/><Relationship Id="rId1" Type="http://purl.oclc.org/ooxml/officeDocument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purl.oclc.org/ooxml/officeDocument/relationships/slide" Target="../slides/slide64.xml"/><Relationship Id="rId1" Type="http://purl.oclc.org/ooxml/officeDocument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purl.oclc.org/ooxml/officeDocument/relationships/slide" Target="../slides/slide65.xml"/><Relationship Id="rId1" Type="http://purl.oclc.org/ooxml/officeDocument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purl.oclc.org/ooxml/officeDocument/relationships/slide" Target="../slides/slide66.xml"/><Relationship Id="rId1" Type="http://purl.oclc.org/ooxml/officeDocument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purl.oclc.org/ooxml/officeDocument/relationships/slide" Target="../slides/slide67.xml"/><Relationship Id="rId1" Type="http://purl.oclc.org/ooxml/officeDocument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purl.oclc.org/ooxml/officeDocument/relationships/slide" Target="../slides/slide68.xml"/><Relationship Id="rId1" Type="http://purl.oclc.org/ooxml/officeDocument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purl.oclc.org/ooxml/officeDocument/relationships/slide" Target="../slides/slide69.xml"/><Relationship Id="rId1" Type="http://purl.oclc.org/ooxml/officeDocument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purl.oclc.org/ooxml/officeDocument/relationships/slide" Target="../slides/slide70.xml"/><Relationship Id="rId1" Type="http://purl.oclc.org/ooxml/officeDocument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purl.oclc.org/ooxml/officeDocument/relationships/slide" Target="../slides/slide71.xml"/><Relationship Id="rId1" Type="http://purl.oclc.org/ooxml/officeDocument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purl.oclc.org/ooxml/officeDocument/relationships/slide" Target="../slides/slide72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purl.oclc.org/ooxml/officeDocument/relationships/slide" Target="../slides/slide73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2">
            <a:extLst>
              <a:ext uri="{FF2B5EF4-FFF2-40B4-BE49-F238E27FC236}">
                <a16:creationId xmlns:a16="http://schemas.microsoft.com/office/drawing/2014/main" id="{ED63008F-6D9D-4498-B348-D9585F1C31A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fr-BE"/>
              <a:t>16-07-19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D60417F2-D21F-48FA-B3BE-901A91B1B0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fld id="{4A1E2D9D-8FDC-42CD-8417-F7604A1685EE}" type="slidenum">
              <a:t>2</a:t>
            </a:fld>
            <a:endParaRPr lang="fr-BE"/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39F9F0A6-2260-47C6-9126-8976275BA9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61988" y="720725"/>
            <a:ext cx="5516562" cy="4138613"/>
          </a:xfrm>
          <a:solidFill>
            <a:srgbClr val="4F81BD"/>
          </a:solidFill>
          <a:ln w="25560" cap="flat">
            <a:solidFill>
              <a:srgbClr val="385D8A"/>
            </a:solidFill>
            <a:prstDash val="solid"/>
          </a:ln>
        </p:spPr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B32D391E-7F82-4B66-A38E-5B22A062AC2B}"/>
              </a:ext>
            </a:extLst>
          </p:cNvPr>
          <p:cNvSpPr txBox="1"/>
          <p:nvPr/>
        </p:nvSpPr>
        <p:spPr>
          <a:xfrm>
            <a:off x="3884759" y="9236160"/>
            <a:ext cx="2971800" cy="485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7637C4C-1522-42E3-98BE-84447524E8B9}" type="slidenum">
              <a:t>2</a:t>
            </a:fld>
            <a:endParaRPr lang="fr-BE" sz="1200" b="0" i="0" u="none" strike="noStrike" kern="1200" cap="none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20539568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12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12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11838559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26987241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88115315"/>
      </p:ext>
    </p:extLst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73592513"/>
      </p:ext>
    </p:extLst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95999153"/>
      </p:ext>
    </p:extLst>
  </p:cSld>
  <p:clrMapOvr>
    <a:masterClrMapping/>
  </p:clrMapOvr>
</p:notes>
</file>

<file path=ppt/notesSlides/notesSlide1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25193761"/>
      </p:ext>
    </p:extLst>
  </p:cSld>
  <p:clrMapOvr>
    <a:masterClrMapping/>
  </p:clrMapOvr>
</p:notes>
</file>

<file path=ppt/notesSlides/notesSlide1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7308924"/>
      </p:ext>
    </p:extLst>
  </p:cSld>
  <p:clrMapOvr>
    <a:masterClrMapping/>
  </p:clrMapOvr>
</p:notes>
</file>

<file path=ppt/notesSlides/notesSlide1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02551039"/>
      </p:ext>
    </p:extLst>
  </p:cSld>
  <p:clrMapOvr>
    <a:masterClrMapping/>
  </p:clrMapOvr>
</p:notes>
</file>

<file path=ppt/notesSlides/notesSlide1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26231383"/>
      </p:ext>
    </p:extLst>
  </p:cSld>
  <p:clrMapOvr>
    <a:masterClrMapping/>
  </p:clrMapOvr>
</p:notes>
</file>

<file path=ppt/notesSlides/notesSlide1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22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22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98203965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09755873"/>
      </p:ext>
    </p:extLst>
  </p:cSld>
  <p:clrMapOvr>
    <a:masterClrMapping/>
  </p:clrMapOvr>
</p:notes>
</file>

<file path=ppt/notesSlides/notesSlide2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96739596"/>
      </p:ext>
    </p:extLst>
  </p:cSld>
  <p:clrMapOvr>
    <a:masterClrMapping/>
  </p:clrMapOvr>
</p:notes>
</file>

<file path=ppt/notesSlides/notesSlide2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59080928"/>
      </p:ext>
    </p:extLst>
  </p:cSld>
  <p:clrMapOvr>
    <a:masterClrMapping/>
  </p:clrMapOvr>
</p:notes>
</file>

<file path=ppt/notesSlides/notesSlide2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42654680"/>
      </p:ext>
    </p:extLst>
  </p:cSld>
  <p:clrMapOvr>
    <a:masterClrMapping/>
  </p:clrMapOvr>
</p:notes>
</file>

<file path=ppt/notesSlides/notesSlide2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68134654"/>
      </p:ext>
    </p:extLst>
  </p:cSld>
  <p:clrMapOvr>
    <a:masterClrMapping/>
  </p:clrMapOvr>
</p:notes>
</file>

<file path=ppt/notesSlides/notesSlide2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25030478"/>
      </p:ext>
    </p:extLst>
  </p:cSld>
  <p:clrMapOvr>
    <a:masterClrMapping/>
  </p:clrMapOvr>
</p:notes>
</file>

<file path=ppt/notesSlides/notesSlide2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7042042"/>
      </p:ext>
    </p:extLst>
  </p:cSld>
  <p:clrMapOvr>
    <a:masterClrMapping/>
  </p:clrMapOvr>
</p:notes>
</file>

<file path=ppt/notesSlides/notesSlide2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67449404"/>
      </p:ext>
    </p:extLst>
  </p:cSld>
  <p:clrMapOvr>
    <a:masterClrMapping/>
  </p:clrMapOvr>
</p:notes>
</file>

<file path=ppt/notesSlides/notesSlide2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30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30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75857664"/>
      </p:ext>
    </p:extLst>
  </p:cSld>
  <p:clrMapOvr>
    <a:masterClrMapping/>
  </p:clrMapOvr>
</p:notes>
</file>

<file path=ppt/notesSlides/notesSlide2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31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31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22363371"/>
      </p:ext>
    </p:extLst>
  </p:cSld>
  <p:clrMapOvr>
    <a:masterClrMapping/>
  </p:clrMapOvr>
</p:notes>
</file>

<file path=ppt/notesSlides/notesSlide2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2">
            <a:extLst>
              <a:ext uri="{FF2B5EF4-FFF2-40B4-BE49-F238E27FC236}">
                <a16:creationId xmlns:a16="http://schemas.microsoft.com/office/drawing/2014/main" id="{ED63008F-6D9D-4498-B348-D9585F1C31A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fr-BE"/>
              <a:t>16-07-19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D60417F2-D21F-48FA-B3BE-901A91B1B0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fld id="{4A1E2D9D-8FDC-42CD-8417-F7604A1685EE}" type="slidenum">
              <a:t>32</a:t>
            </a:fld>
            <a:endParaRPr lang="fr-BE"/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39F9F0A6-2260-47C6-9126-8976275BA9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61988" y="720725"/>
            <a:ext cx="5516562" cy="4138613"/>
          </a:xfrm>
          <a:solidFill>
            <a:srgbClr val="4F81BD"/>
          </a:solidFill>
          <a:ln w="25560" cap="flat">
            <a:solidFill>
              <a:srgbClr val="385D8A"/>
            </a:solidFill>
            <a:prstDash val="solid"/>
          </a:ln>
        </p:spPr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B32D391E-7F82-4B66-A38E-5B22A062AC2B}"/>
              </a:ext>
            </a:extLst>
          </p:cNvPr>
          <p:cNvSpPr txBox="1"/>
          <p:nvPr/>
        </p:nvSpPr>
        <p:spPr>
          <a:xfrm>
            <a:off x="3884759" y="9236160"/>
            <a:ext cx="2971800" cy="485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7637C4C-1522-42E3-98BE-84447524E8B9}" type="slidenum">
              <a:t>32</a:t>
            </a:fld>
            <a:endParaRPr lang="fr-BE" sz="1200" b="0" i="0" u="none" strike="noStrike" kern="1200" cap="none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85235272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83468433"/>
      </p:ext>
    </p:extLst>
  </p:cSld>
  <p:clrMapOvr>
    <a:masterClrMapping/>
  </p:clrMapOvr>
</p:notes>
</file>

<file path=ppt/notesSlides/notesSlide3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33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33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66926021"/>
      </p:ext>
    </p:extLst>
  </p:cSld>
  <p:clrMapOvr>
    <a:masterClrMapping/>
  </p:clrMapOvr>
</p:notes>
</file>

<file path=ppt/notesSlides/notesSlide3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34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34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21069835"/>
      </p:ext>
    </p:extLst>
  </p:cSld>
  <p:clrMapOvr>
    <a:masterClrMapping/>
  </p:clrMapOvr>
</p:notes>
</file>

<file path=ppt/notesSlides/notesSlide3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35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35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49869665"/>
      </p:ext>
    </p:extLst>
  </p:cSld>
  <p:clrMapOvr>
    <a:masterClrMapping/>
  </p:clrMapOvr>
</p:notes>
</file>

<file path=ppt/notesSlides/notesSlide3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36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36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96968028"/>
      </p:ext>
    </p:extLst>
  </p:cSld>
  <p:clrMapOvr>
    <a:masterClrMapping/>
  </p:clrMapOvr>
</p:notes>
</file>

<file path=ppt/notesSlides/notesSlide3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37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37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03982178"/>
      </p:ext>
    </p:extLst>
  </p:cSld>
  <p:clrMapOvr>
    <a:masterClrMapping/>
  </p:clrMapOvr>
</p:notes>
</file>

<file path=ppt/notesSlides/notesSlide3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38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38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86660979"/>
      </p:ext>
    </p:extLst>
  </p:cSld>
  <p:clrMapOvr>
    <a:masterClrMapping/>
  </p:clrMapOvr>
</p:notes>
</file>

<file path=ppt/notesSlides/notesSlide3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39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39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10657233"/>
      </p:ext>
    </p:extLst>
  </p:cSld>
  <p:clrMapOvr>
    <a:masterClrMapping/>
  </p:clrMapOvr>
</p:notes>
</file>

<file path=ppt/notesSlides/notesSlide3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40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40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54080949"/>
      </p:ext>
    </p:extLst>
  </p:cSld>
  <p:clrMapOvr>
    <a:masterClrMapping/>
  </p:clrMapOvr>
</p:notes>
</file>

<file path=ppt/notesSlides/notesSlide3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41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41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34663920"/>
      </p:ext>
    </p:extLst>
  </p:cSld>
  <p:clrMapOvr>
    <a:masterClrMapping/>
  </p:clrMapOvr>
</p:notes>
</file>

<file path=ppt/notesSlides/notesSlide3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42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42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97913989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72623130"/>
      </p:ext>
    </p:extLst>
  </p:cSld>
  <p:clrMapOvr>
    <a:masterClrMapping/>
  </p:clrMapOvr>
</p:notes>
</file>

<file path=ppt/notesSlides/notesSlide4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43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43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82488073"/>
      </p:ext>
    </p:extLst>
  </p:cSld>
  <p:clrMapOvr>
    <a:masterClrMapping/>
  </p:clrMapOvr>
</p:notes>
</file>

<file path=ppt/notesSlides/notesSlide4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44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44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0719192"/>
      </p:ext>
    </p:extLst>
  </p:cSld>
  <p:clrMapOvr>
    <a:masterClrMapping/>
  </p:clrMapOvr>
</p:notes>
</file>

<file path=ppt/notesSlides/notesSlide4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45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45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57033867"/>
      </p:ext>
    </p:extLst>
  </p:cSld>
  <p:clrMapOvr>
    <a:masterClrMapping/>
  </p:clrMapOvr>
</p:notes>
</file>

<file path=ppt/notesSlides/notesSlide4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46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46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28725767"/>
      </p:ext>
    </p:extLst>
  </p:cSld>
  <p:clrMapOvr>
    <a:masterClrMapping/>
  </p:clrMapOvr>
</p:notes>
</file>

<file path=ppt/notesSlides/notesSlide4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47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47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93597923"/>
      </p:ext>
    </p:extLst>
  </p:cSld>
  <p:clrMapOvr>
    <a:masterClrMapping/>
  </p:clrMapOvr>
</p:notes>
</file>

<file path=ppt/notesSlides/notesSlide4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48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48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03969374"/>
      </p:ext>
    </p:extLst>
  </p:cSld>
  <p:clrMapOvr>
    <a:masterClrMapping/>
  </p:clrMapOvr>
</p:notes>
</file>

<file path=ppt/notesSlides/notesSlide4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49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49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15256823"/>
      </p:ext>
    </p:extLst>
  </p:cSld>
  <p:clrMapOvr>
    <a:masterClrMapping/>
  </p:clrMapOvr>
</p:notes>
</file>

<file path=ppt/notesSlides/notesSlide4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50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50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63783515"/>
      </p:ext>
    </p:extLst>
  </p:cSld>
  <p:clrMapOvr>
    <a:masterClrMapping/>
  </p:clrMapOvr>
</p:notes>
</file>

<file path=ppt/notesSlides/notesSlide4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51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51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77871755"/>
      </p:ext>
    </p:extLst>
  </p:cSld>
  <p:clrMapOvr>
    <a:masterClrMapping/>
  </p:clrMapOvr>
</p:notes>
</file>

<file path=ppt/notesSlides/notesSlide4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2">
            <a:extLst>
              <a:ext uri="{FF2B5EF4-FFF2-40B4-BE49-F238E27FC236}">
                <a16:creationId xmlns:a16="http://schemas.microsoft.com/office/drawing/2014/main" id="{ED63008F-6D9D-4498-B348-D9585F1C31A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fr-BE"/>
              <a:t>16-07-19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D60417F2-D21F-48FA-B3BE-901A91B1B0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fld id="{4A1E2D9D-8FDC-42CD-8417-F7604A1685EE}" type="slidenum">
              <a:t>52</a:t>
            </a:fld>
            <a:endParaRPr lang="fr-BE"/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39F9F0A6-2260-47C6-9126-8976275BA9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61988" y="720725"/>
            <a:ext cx="5516562" cy="4138613"/>
          </a:xfrm>
          <a:solidFill>
            <a:srgbClr val="4F81BD"/>
          </a:solidFill>
          <a:ln w="25560" cap="flat">
            <a:solidFill>
              <a:srgbClr val="385D8A"/>
            </a:solidFill>
            <a:prstDash val="solid"/>
          </a:ln>
        </p:spPr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B32D391E-7F82-4B66-A38E-5B22A062AC2B}"/>
              </a:ext>
            </a:extLst>
          </p:cNvPr>
          <p:cNvSpPr txBox="1"/>
          <p:nvPr/>
        </p:nvSpPr>
        <p:spPr>
          <a:xfrm>
            <a:off x="3884759" y="9236160"/>
            <a:ext cx="2971800" cy="485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7637C4C-1522-42E3-98BE-84447524E8B9}" type="slidenum">
              <a:t>52</a:t>
            </a:fld>
            <a:endParaRPr lang="fr-BE" sz="1200" b="0" i="0" u="none" strike="noStrike" kern="1200" cap="none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78165397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86689137"/>
      </p:ext>
    </p:extLst>
  </p:cSld>
  <p:clrMapOvr>
    <a:masterClrMapping/>
  </p:clrMapOvr>
</p:notes>
</file>

<file path=ppt/notesSlides/notesSlide5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53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53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62014420"/>
      </p:ext>
    </p:extLst>
  </p:cSld>
  <p:clrMapOvr>
    <a:masterClrMapping/>
  </p:clrMapOvr>
</p:notes>
</file>

<file path=ppt/notesSlides/notesSlide5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54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54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17988582"/>
      </p:ext>
    </p:extLst>
  </p:cSld>
  <p:clrMapOvr>
    <a:masterClrMapping/>
  </p:clrMapOvr>
</p:notes>
</file>

<file path=ppt/notesSlides/notesSlide5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55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55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9881421"/>
      </p:ext>
    </p:extLst>
  </p:cSld>
  <p:clrMapOvr>
    <a:masterClrMapping/>
  </p:clrMapOvr>
</p:notes>
</file>

<file path=ppt/notesSlides/notesSlide5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56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56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55215203"/>
      </p:ext>
    </p:extLst>
  </p:cSld>
  <p:clrMapOvr>
    <a:masterClrMapping/>
  </p:clrMapOvr>
</p:notes>
</file>

<file path=ppt/notesSlides/notesSlide5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57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57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38310474"/>
      </p:ext>
    </p:extLst>
  </p:cSld>
  <p:clrMapOvr>
    <a:masterClrMapping/>
  </p:clrMapOvr>
</p:notes>
</file>

<file path=ppt/notesSlides/notesSlide5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58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58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8582785"/>
      </p:ext>
    </p:extLst>
  </p:cSld>
  <p:clrMapOvr>
    <a:masterClrMapping/>
  </p:clrMapOvr>
</p:notes>
</file>

<file path=ppt/notesSlides/notesSlide5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59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59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64708117"/>
      </p:ext>
    </p:extLst>
  </p:cSld>
  <p:clrMapOvr>
    <a:masterClrMapping/>
  </p:clrMapOvr>
</p:notes>
</file>

<file path=ppt/notesSlides/notesSlide5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60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60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41574783"/>
      </p:ext>
    </p:extLst>
  </p:cSld>
  <p:clrMapOvr>
    <a:masterClrMapping/>
  </p:clrMapOvr>
</p:notes>
</file>

<file path=ppt/notesSlides/notesSlide5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61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61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65516860"/>
      </p:ext>
    </p:extLst>
  </p:cSld>
  <p:clrMapOvr>
    <a:masterClrMapping/>
  </p:clrMapOvr>
</p:notes>
</file>

<file path=ppt/notesSlides/notesSlide5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2">
            <a:extLst>
              <a:ext uri="{FF2B5EF4-FFF2-40B4-BE49-F238E27FC236}">
                <a16:creationId xmlns:a16="http://schemas.microsoft.com/office/drawing/2014/main" id="{ED63008F-6D9D-4498-B348-D9585F1C31A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fr-BE"/>
              <a:t>16-07-19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D60417F2-D21F-48FA-B3BE-901A91B1B0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fld id="{4A1E2D9D-8FDC-42CD-8417-F7604A1685EE}" type="slidenum">
              <a:t>62</a:t>
            </a:fld>
            <a:endParaRPr lang="fr-BE"/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39F9F0A6-2260-47C6-9126-8976275BA9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61988" y="720725"/>
            <a:ext cx="5516562" cy="4138613"/>
          </a:xfrm>
          <a:solidFill>
            <a:srgbClr val="4F81BD"/>
          </a:solidFill>
          <a:ln w="25560" cap="flat">
            <a:solidFill>
              <a:srgbClr val="385D8A"/>
            </a:solidFill>
            <a:prstDash val="solid"/>
          </a:ln>
        </p:spPr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B32D391E-7F82-4B66-A38E-5B22A062AC2B}"/>
              </a:ext>
            </a:extLst>
          </p:cNvPr>
          <p:cNvSpPr txBox="1"/>
          <p:nvPr/>
        </p:nvSpPr>
        <p:spPr>
          <a:xfrm>
            <a:off x="3884759" y="9236160"/>
            <a:ext cx="2971800" cy="485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7637C4C-1522-42E3-98BE-84447524E8B9}" type="slidenum">
              <a:t>62</a:t>
            </a:fld>
            <a:endParaRPr lang="fr-BE" sz="1200" b="0" i="0" u="none" strike="noStrike" kern="1200" cap="none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64535702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29394821"/>
      </p:ext>
    </p:extLst>
  </p:cSld>
  <p:clrMapOvr>
    <a:masterClrMapping/>
  </p:clrMapOvr>
</p:notes>
</file>

<file path=ppt/notesSlides/notesSlide6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63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63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53539967"/>
      </p:ext>
    </p:extLst>
  </p:cSld>
  <p:clrMapOvr>
    <a:masterClrMapping/>
  </p:clrMapOvr>
</p:notes>
</file>

<file path=ppt/notesSlides/notesSlide6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2">
            <a:extLst>
              <a:ext uri="{FF2B5EF4-FFF2-40B4-BE49-F238E27FC236}">
                <a16:creationId xmlns:a16="http://schemas.microsoft.com/office/drawing/2014/main" id="{ED63008F-6D9D-4498-B348-D9585F1C31A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fr-BE"/>
              <a:t>16-07-19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D60417F2-D21F-48FA-B3BE-901A91B1B0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fld id="{4A1E2D9D-8FDC-42CD-8417-F7604A1685EE}" type="slidenum">
              <a:t>64</a:t>
            </a:fld>
            <a:endParaRPr lang="fr-BE"/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39F9F0A6-2260-47C6-9126-8976275BA9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61988" y="720725"/>
            <a:ext cx="5516562" cy="4138613"/>
          </a:xfrm>
          <a:solidFill>
            <a:srgbClr val="4F81BD"/>
          </a:solidFill>
          <a:ln w="25560" cap="flat">
            <a:solidFill>
              <a:srgbClr val="385D8A"/>
            </a:solidFill>
            <a:prstDash val="solid"/>
          </a:ln>
        </p:spPr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B32D391E-7F82-4B66-A38E-5B22A062AC2B}"/>
              </a:ext>
            </a:extLst>
          </p:cNvPr>
          <p:cNvSpPr txBox="1"/>
          <p:nvPr/>
        </p:nvSpPr>
        <p:spPr>
          <a:xfrm>
            <a:off x="3884759" y="9236160"/>
            <a:ext cx="2971800" cy="485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7637C4C-1522-42E3-98BE-84447524E8B9}" type="slidenum">
              <a:t>64</a:t>
            </a:fld>
            <a:endParaRPr lang="fr-BE" sz="1200" b="0" i="0" u="none" strike="noStrike" kern="1200" cap="none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50179415"/>
      </p:ext>
    </p:extLst>
  </p:cSld>
  <p:clrMapOvr>
    <a:masterClrMapping/>
  </p:clrMapOvr>
</p:notes>
</file>

<file path=ppt/notesSlides/notesSlide6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65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65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08398084"/>
      </p:ext>
    </p:extLst>
  </p:cSld>
  <p:clrMapOvr>
    <a:masterClrMapping/>
  </p:clrMapOvr>
</p:notes>
</file>

<file path=ppt/notesSlides/notesSlide6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66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66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25556653"/>
      </p:ext>
    </p:extLst>
  </p:cSld>
  <p:clrMapOvr>
    <a:masterClrMapping/>
  </p:clrMapOvr>
</p:notes>
</file>

<file path=ppt/notesSlides/notesSlide6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67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67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07518631"/>
      </p:ext>
    </p:extLst>
  </p:cSld>
  <p:clrMapOvr>
    <a:masterClrMapping/>
  </p:clrMapOvr>
</p:notes>
</file>

<file path=ppt/notesSlides/notesSlide6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68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68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57357853"/>
      </p:ext>
    </p:extLst>
  </p:cSld>
  <p:clrMapOvr>
    <a:masterClrMapping/>
  </p:clrMapOvr>
</p:notes>
</file>

<file path=ppt/notesSlides/notesSlide6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69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69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8716408"/>
      </p:ext>
    </p:extLst>
  </p:cSld>
  <p:clrMapOvr>
    <a:masterClrMapping/>
  </p:clrMapOvr>
</p:notes>
</file>

<file path=ppt/notesSlides/notesSlide6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70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70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2928904"/>
      </p:ext>
    </p:extLst>
  </p:cSld>
  <p:clrMapOvr>
    <a:masterClrMapping/>
  </p:clrMapOvr>
</p:notes>
</file>

<file path=ppt/notesSlides/notesSlide6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71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71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47170290"/>
      </p:ext>
    </p:extLst>
  </p:cSld>
  <p:clrMapOvr>
    <a:masterClrMapping/>
  </p:clrMapOvr>
</p:notes>
</file>

<file path=ppt/notesSlides/notesSlide6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72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72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23581102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33316075"/>
      </p:ext>
    </p:extLst>
  </p:cSld>
  <p:clrMapOvr>
    <a:masterClrMapping/>
  </p:clrMapOvr>
</p:notes>
</file>

<file path=ppt/notesSlides/notesSlide7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73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73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7995195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0546333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3887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567399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DCB8222-C770-4FD3-93B9-A57D0E0CC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B265597-44CE-49A0-90C1-F2C645C0980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9319910-95AB-4DD5-A6A6-BE49713947E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65970"/>
      </p:ext>
    </p:extLst>
  </p:cSld>
  <p:clrMapOvr>
    <a:masterClrMapping/>
  </p:clrMapOvr>
</p:sldLayout>
</file>

<file path=ppt/slideLayouts/slideLayout100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3701205-36D7-4236-8456-381871D3D3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DC3D9D7-FF19-42A5-93B3-9D75821F842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92630"/>
      </p:ext>
    </p:extLst>
  </p:cSld>
  <p:clrMapOvr>
    <a:masterClrMapping/>
  </p:clrMapOvr>
</p:sldLayout>
</file>

<file path=ppt/slideLayouts/slideLayout101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EF27D50-90A0-4861-A5B0-6A589CAD5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2541773-2F60-41EF-844E-C6E62B5C81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80174"/>
      </p:ext>
    </p:extLst>
  </p:cSld>
  <p:clrMapOvr>
    <a:masterClrMapping/>
  </p:clrMapOvr>
</p:sldLayout>
</file>

<file path=ppt/slideLayouts/slideLayout102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BE90BC6-58ED-446E-8769-857AA6E0F0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A2B8FCC-5097-4BC1-9D13-0A0DCDCBB4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8244734-4F45-42D0-B8B9-FBE0B2F38B6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76644"/>
      </p:ext>
    </p:extLst>
  </p:cSld>
  <p:clrMapOvr>
    <a:masterClrMapping/>
  </p:clrMapOvr>
</p:sldLayout>
</file>

<file path=ppt/slideLayouts/slideLayout103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DAEF5FE-B8B9-4B2A-99D0-D8857B1403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175010"/>
      </p:ext>
    </p:extLst>
  </p:cSld>
  <p:clrMapOvr>
    <a:masterClrMapping/>
  </p:clrMapOvr>
</p:sldLayout>
</file>

<file path=ppt/slideLayouts/slideLayout104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D1D207D-D8FC-4EB7-A1BC-4FF33C2507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694832"/>
      </p:ext>
    </p:extLst>
  </p:cSld>
  <p:clrMapOvr>
    <a:masterClrMapping/>
  </p:clrMapOvr>
</p:sldLayout>
</file>

<file path=ppt/slideLayouts/slideLayout105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B71737E-F81A-44FB-B302-78FF2D357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1B0ED07-0ED6-45BF-8849-00A0A94D99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96E3C5D-25DA-4C4B-B107-63D6AD7C236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3A97FAC-505A-4298-8D75-7EC09BC69CE9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997154"/>
      </p:ext>
    </p:extLst>
  </p:cSld>
  <p:clrMapOvr>
    <a:masterClrMapping/>
  </p:clrMapOvr>
</p:sldLayout>
</file>

<file path=ppt/slideLayouts/slideLayout106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3D76DB9-5938-4E99-A881-0BEEF31FDC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94978B8-BACA-400E-AF24-D9143B00AC8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FFD0441-AC83-46FB-A07E-D61253F26A5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DE8FB5-E799-405B-8049-E094CEC0ADD5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414723"/>
      </p:ext>
    </p:extLst>
  </p:cSld>
  <p:clrMapOvr>
    <a:masterClrMapping/>
  </p:clrMapOvr>
</p:sldLayout>
</file>

<file path=ppt/slideLayouts/slideLayout107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9BBAC96-3FE9-4B3A-BB82-737D35A97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6E79D80-6E97-412B-8BBD-C74B23AB482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FD03F9E-9D58-46BC-B0CE-B78A9FB220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9C2DFF2-AC02-45FA-9E69-F3DF7BDBE62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608627"/>
      </p:ext>
    </p:extLst>
  </p:cSld>
  <p:clrMapOvr>
    <a:masterClrMapping/>
  </p:clrMapOvr>
</p:sldLayout>
</file>

<file path=ppt/slideLayouts/slideLayout108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76590D1-3DF2-4B62-92CB-3011552CE9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A0F9975-7D1B-435F-9C93-9E9186AB743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87D80E7-7403-47B8-AC8C-88CD7F729F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885370"/>
      </p:ext>
    </p:extLst>
  </p:cSld>
  <p:clrMapOvr>
    <a:masterClrMapping/>
  </p:clrMapOvr>
</p:sldLayout>
</file>

<file path=ppt/slideLayouts/slideLayout109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BC0325F-41CD-4299-90C7-93EFEC0129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6C86419-B5F3-44E5-A61E-A366CEA33E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667AE25-5F79-4441-8379-648F4C03D7E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919909F-A192-40C1-ABF6-B41F7A7EA154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32B0EF5-3AF1-4B60-B3F2-9C08DABB48E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87761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B392C75-F901-4143-BFB9-A0C7FF95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B6A6653-0290-4ACD-9926-3AB9B3B425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79A610F-6550-4BBF-AFEF-11934371501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F493407-4EDD-48FA-B84A-F8B1F4E3D44A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DC8423AE-0D0D-4A02-B03C-6CE507ADB04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323558"/>
      </p:ext>
    </p:extLst>
  </p:cSld>
  <p:clrMapOvr>
    <a:masterClrMapping/>
  </p:clrMapOvr>
</p:sldLayout>
</file>

<file path=ppt/slideLayouts/slideLayout110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54CD4E5-E42F-4C8A-BE3F-788103F0C5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AE40F87-F6CB-44C2-9EDA-1B3D5E5E76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4842BB7-0C13-489D-A5D6-D54A41CEAD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0E45855-580E-46E9-A84B-CFB8C20C20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36A163A-F8FA-4C01-946B-D30246C2DD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EA423B4F-0772-4F32-84BE-EE5DF2536C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E549239F-073F-46C2-BEB1-EEB716755C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577487"/>
      </p:ext>
    </p:extLst>
  </p:cSld>
  <p:clrMapOvr>
    <a:masterClrMapping/>
  </p:clrMapOvr>
</p:sldLayout>
</file>

<file path=ppt/slideLayouts/slideLayout111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167150"/>
      </p:ext>
    </p:extLst>
  </p:cSld>
  <p:clrMapOvr>
    <a:masterClrMapping/>
  </p:clrMapOvr>
</p:sldLayout>
</file>

<file path=ppt/slideLayouts/slideLayout112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5712E53-2EBF-44A2-996B-204287572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8DAD4D2-9B61-472E-A93E-D9C8B2FC921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67367"/>
      </p:ext>
    </p:extLst>
  </p:cSld>
  <p:clrMapOvr>
    <a:masterClrMapping/>
  </p:clrMapOvr>
</p:sldLayout>
</file>

<file path=ppt/slideLayouts/slideLayout113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A36553C-D9D2-4376-A947-5485E432DC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21A7559-CA5A-4277-A915-1EAFFB74CC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842131"/>
      </p:ext>
    </p:extLst>
  </p:cSld>
  <p:clrMapOvr>
    <a:masterClrMapping/>
  </p:clrMapOvr>
</p:sldLayout>
</file>

<file path=ppt/slideLayouts/slideLayout114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E598700-8CB0-4DAA-8F91-3F75B772AA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3BB2E5D-E663-400B-8C61-0FDC8229EB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9CAA315-8502-480E-92F4-CB1E3B636A6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988553"/>
      </p:ext>
    </p:extLst>
  </p:cSld>
  <p:clrMapOvr>
    <a:masterClrMapping/>
  </p:clrMapOvr>
</p:sldLayout>
</file>

<file path=ppt/slideLayouts/slideLayout115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8DE5EC1-AAB0-443F-9D45-6B795F37F5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43648"/>
      </p:ext>
    </p:extLst>
  </p:cSld>
  <p:clrMapOvr>
    <a:masterClrMapping/>
  </p:clrMapOvr>
</p:sldLayout>
</file>

<file path=ppt/slideLayouts/slideLayout116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6890959-9B72-4D06-89C9-7C203B9B81D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836079"/>
      </p:ext>
    </p:extLst>
  </p:cSld>
  <p:clrMapOvr>
    <a:masterClrMapping/>
  </p:clrMapOvr>
</p:sldLayout>
</file>

<file path=ppt/slideLayouts/slideLayout117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9B56BF9-26BF-480E-A50C-7CBAD61F7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F5F282E-6AA4-43DC-B68B-903F8802869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560BF9A-7EED-4664-8B33-D6312F3688C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7B0542B-7F41-4765-A365-F6D1F2D76FC9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211327"/>
      </p:ext>
    </p:extLst>
  </p:cSld>
  <p:clrMapOvr>
    <a:masterClrMapping/>
  </p:clrMapOvr>
</p:sldLayout>
</file>

<file path=ppt/slideLayouts/slideLayout118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E943487-DFEE-4139-96AC-51C0A62D9F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565F39B-3216-4383-91ED-00D9CAB37D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282ACD0-D8D8-4844-94F6-9FA1B4F4999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264A906-12B9-41B0-BAAA-8F74A7CF8097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372567"/>
      </p:ext>
    </p:extLst>
  </p:cSld>
  <p:clrMapOvr>
    <a:masterClrMapping/>
  </p:clrMapOvr>
</p:sldLayout>
</file>

<file path=ppt/slideLayouts/slideLayout119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ACB8DFF-E689-4545-A638-3AEA480E27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C08C1D7-7BD8-4253-A109-5EFA058ECFC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20E9D4C-1D8E-425E-A3CE-F89C4883F22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72D9728-C688-4FAE-BD77-CEC67F0ED48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400643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425B230-E0E1-4E66-B990-8F72B953D04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1BE183F-8F0C-4ED4-BC08-18F870ED74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367F207-0953-4EC2-93C8-85919E5FA5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7FAFF1E-7B24-4062-BB7D-CAB3E09B25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BBE896A8-580D-4EBA-8700-85000D03CD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32773C4D-6E81-46CA-877E-9ECEF6AECF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ACD8CE84-EDA6-453C-B2A6-9B59597CD9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98277"/>
      </p:ext>
    </p:extLst>
  </p:cSld>
  <p:clrMapOvr>
    <a:masterClrMapping/>
  </p:clrMapOvr>
</p:sldLayout>
</file>

<file path=ppt/slideLayouts/slideLayout120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3255086-25DA-4C41-BB1F-334EDCC31C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54A1017-8324-4A9C-97D2-542B7294B4C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ACB3EBE-CE7A-4148-B1C3-CF3C246A342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848920"/>
      </p:ext>
    </p:extLst>
  </p:cSld>
  <p:clrMapOvr>
    <a:masterClrMapping/>
  </p:clrMapOvr>
</p:sldLayout>
</file>

<file path=ppt/slideLayouts/slideLayout121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7F0C6B5-9F68-407E-8102-94CE58EC8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F1C61F4-3AE4-42B4-BC4A-960EC2BC70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3963BC9-90F5-46E5-AE58-FF6C0E93360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447A2FF-B63F-4C83-903B-9E37718F1093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93AA2141-5FA3-427B-A60A-D5AC982D317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74225"/>
      </p:ext>
    </p:extLst>
  </p:cSld>
  <p:clrMapOvr>
    <a:masterClrMapping/>
  </p:clrMapOvr>
</p:sldLayout>
</file>

<file path=ppt/slideLayouts/slideLayout122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1AE7190-C18D-41C0-90BC-8D59080CDB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9B7FB5D-87A2-4024-A370-6EDEEE8E21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E6BE790-14F2-4DB6-991A-93CDE70F4B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A56EAA5-6C51-413E-993A-30B61D6BCB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8C06DF8A-E8E7-4127-9F91-4081F68B2E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E489B526-107D-42F4-944F-AEC453CC2B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4BC08D6A-EC71-4343-8AA7-86AB17D6C3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213529"/>
      </p:ext>
    </p:extLst>
  </p:cSld>
  <p:clrMapOvr>
    <a:masterClrMapping/>
  </p:clrMapOvr>
</p:sldLayout>
</file>

<file path=ppt/slideLayouts/slideLayout123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806418"/>
      </p:ext>
    </p:extLst>
  </p:cSld>
  <p:clrMapOvr>
    <a:masterClrMapping/>
  </p:clrMapOvr>
</p:sldLayout>
</file>

<file path=ppt/slideLayouts/slideLayout124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3D8E1EF-7499-42E7-A08D-361B3C5851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D025AE5-7FF7-43C0-B142-8EAE90FD328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825417"/>
      </p:ext>
    </p:extLst>
  </p:cSld>
  <p:clrMapOvr>
    <a:masterClrMapping/>
  </p:clrMapOvr>
</p:sldLayout>
</file>

<file path=ppt/slideLayouts/slideLayout125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555BB30-8F36-423B-948E-0E86AB564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CD2879A-8F94-4863-89F7-6A58C16E0E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984911"/>
      </p:ext>
    </p:extLst>
  </p:cSld>
  <p:clrMapOvr>
    <a:masterClrMapping/>
  </p:clrMapOvr>
</p:sldLayout>
</file>

<file path=ppt/slideLayouts/slideLayout126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1337543-DB6E-4824-BBD0-5A326DD12F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A374E3B-855C-4C54-8D0C-5002F576E27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B6B1B1B-4F07-4C7A-9081-D484A9DB1F2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45165"/>
      </p:ext>
    </p:extLst>
  </p:cSld>
  <p:clrMapOvr>
    <a:masterClrMapping/>
  </p:clrMapOvr>
</p:sldLayout>
</file>

<file path=ppt/slideLayouts/slideLayout127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1D55B86-0D42-47B7-89B2-804425BD3C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03078"/>
      </p:ext>
    </p:extLst>
  </p:cSld>
  <p:clrMapOvr>
    <a:masterClrMapping/>
  </p:clrMapOvr>
</p:sldLayout>
</file>

<file path=ppt/slideLayouts/slideLayout128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D858E46-01C7-49D4-B146-6E480DDDAB1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85742"/>
      </p:ext>
    </p:extLst>
  </p:cSld>
  <p:clrMapOvr>
    <a:masterClrMapping/>
  </p:clrMapOvr>
</p:sldLayout>
</file>

<file path=ppt/slideLayouts/slideLayout129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96E04A4-8466-4385-9A86-4DA61F73CF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EF0E0A6-DCDE-40AC-BA98-F96DC7F0E9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FD2D283-B647-44F3-BA31-CD618B10CA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2B1F43B-30F9-40B5-AE0E-F54EF82487F2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927716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_5f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5765C-B444-40FA-9264-7BBBA2F17151}"/>
              </a:ext>
            </a:extLst>
          </p:cNvPr>
          <p:cNvSpPr txBox="1"/>
          <p:nvPr/>
        </p:nvSpPr>
        <p:spPr>
          <a:xfrm>
            <a:off x="1792440" y="4800600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2"/>
                <a:cs typeface="Tahoma" pitchFamily="2"/>
              </a:rPr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6A4635-D2E7-4BEE-8843-7D4DAFD56547}"/>
              </a:ext>
            </a:extLst>
          </p:cNvPr>
          <p:cNvSpPr txBox="1"/>
          <p:nvPr/>
        </p:nvSpPr>
        <p:spPr>
          <a:xfrm>
            <a:off x="1792440" y="612720"/>
            <a:ext cx="5486399" cy="41148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%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2"/>
                <a:cs typeface="Tahoma" pitchFamily="2"/>
              </a:rPr>
              <a:t>Click icon to add picture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D432E6-BDBF-40CC-98E5-C8DCA4DA0779}"/>
              </a:ext>
            </a:extLst>
          </p:cNvPr>
          <p:cNvSpPr txBox="1"/>
          <p:nvPr/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%"/>
              </a:lnSpc>
              <a:spcBef>
                <a:spcPts val="300"/>
              </a:spcBef>
              <a:spcAft>
                <a:spcPts val="0"/>
              </a:spcAft>
              <a:buSzPct val="45%"/>
              <a:buFont typeface="StarSymbol"/>
              <a:buChar char="●"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2"/>
                <a:cs typeface="Tahoma" pitchFamily="2"/>
              </a:rPr>
              <a:t>Click to edit Master text styles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F1E657F1-C71B-4219-8180-E6568EF01E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ln cap="flat">
            <a:noFill/>
          </a:ln>
        </p:spPr>
        <p:txBody>
          <a:bodyPr compatLnSpc="0"/>
          <a:lstStyle>
            <a:lvl1pPr>
              <a:defRPr lang="hi-IN">
                <a:latin typeface="Calibri" pitchFamily="18"/>
                <a:ea typeface="Liberation Sans" pitchFamily="2"/>
                <a:cs typeface="Tahoma" pitchFamily="2"/>
              </a:defRPr>
            </a:lvl1pPr>
          </a:lstStyle>
          <a:p>
            <a:pPr lvl="0"/>
            <a:fld id="{B6B47BA2-5BFE-40C7-9741-4D332D930EE2}" type="datetime1">
              <a:rPr lang="hi-IN"/>
              <a:pPr lvl="0"/>
              <a:t>मंगलवार, 30 भाद्र 1943</a:t>
            </a:fld>
            <a:endParaRPr lang="hi-IN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F6745B0-E421-4F35-BF82-B12D03A914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ln cap="flat">
            <a:noFill/>
          </a:ln>
        </p:spPr>
        <p:txBody>
          <a:bodyPr compatLnSpc="0"/>
          <a:lstStyle>
            <a:lvl1pPr>
              <a:defRPr>
                <a:latin typeface="Calibri" pitchFamily="18"/>
                <a:ea typeface="Liberation Sans" pitchFamily="2"/>
                <a:cs typeface="Tahoma" pitchFamily="2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C60752ED-A2A2-4976-9B8C-ADD90F653F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ln cap="flat">
            <a:noFill/>
          </a:ln>
        </p:spPr>
        <p:txBody>
          <a:bodyPr compatLnSpc="0"/>
          <a:lstStyle>
            <a:lvl1pPr algn="l">
              <a:defRPr sz="1200">
                <a:latin typeface="Times New Roman" pitchFamily="18"/>
                <a:ea typeface="Liberation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B331DB2F-DC9B-47C0-8C36-4DB456BEB4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</a:defRPr>
            </a:lvl1pPr>
          </a:lstStyle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585A0FF-5119-43C4-925F-EA375E1DFD6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7279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defRPr lang="fr-FR">
                <a:latin typeface="Liberation Sans" pitchFamily="18"/>
                <a:ea typeface="Microsoft YaHei" pitchFamily="2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302436"/>
      </p:ext>
    </p:extLst>
  </p:cSld>
  <p:clrMapOvr>
    <a:masterClrMapping/>
  </p:clrMapOvr>
</p:sldLayout>
</file>

<file path=ppt/slideLayouts/slideLayout130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880761B-90AF-473C-A31D-AA3F5C93C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1F49FD0-C93F-4859-94A0-96C3F8AEE5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4773498-6E5B-4A5F-B3D9-7D712C0B022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3A37934-ED60-48E7-A5F0-B9BD8C3D9BED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74563"/>
      </p:ext>
    </p:extLst>
  </p:cSld>
  <p:clrMapOvr>
    <a:masterClrMapping/>
  </p:clrMapOvr>
</p:sldLayout>
</file>

<file path=ppt/slideLayouts/slideLayout131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96AC019-44FD-4F6C-A345-A6AA0ECB9A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A67436A-5494-4C1E-BD57-56BB702DE2D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2CD7AE6-FCD2-45E4-808E-A25D4E7D35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DD91D60-5345-479B-8E34-BC7E5650FBC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802610"/>
      </p:ext>
    </p:extLst>
  </p:cSld>
  <p:clrMapOvr>
    <a:masterClrMapping/>
  </p:clrMapOvr>
</p:sldLayout>
</file>

<file path=ppt/slideLayouts/slideLayout132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CFE72DA-B41D-421F-94CF-470AEE5C7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9E586D5-02E9-493D-8FC7-BC7D928B905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6F2D077-2AD9-42BB-A9EA-444990EA0D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639771"/>
      </p:ext>
    </p:extLst>
  </p:cSld>
  <p:clrMapOvr>
    <a:masterClrMapping/>
  </p:clrMapOvr>
</p:sldLayout>
</file>

<file path=ppt/slideLayouts/slideLayout133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C2143B9-40E0-467F-A816-004DF7A1A0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8EBF4DB-F84C-44B7-A98B-EA949AEDC9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8029671-FE51-4B6B-8106-95D70250338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4384E57-C1C5-4C1B-A23E-06D31648F95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9BEA280-F622-478F-9A64-474E9CB950E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79452"/>
      </p:ext>
    </p:extLst>
  </p:cSld>
  <p:clrMapOvr>
    <a:masterClrMapping/>
  </p:clrMapOvr>
</p:sldLayout>
</file>

<file path=ppt/slideLayouts/slideLayout134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163522A-5C30-4EDD-B8B3-B190BC94AD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FA0FEED-85B4-40B9-AA9C-90482355FC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CA051AD-ED73-4D9E-9022-42584ABB6E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CAC344B-FB7A-4458-BCDC-AB3FEF1AEB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673400E-626D-48EE-895B-9E2FF03812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FC57376-56E8-42D3-9511-8AABFDB0F7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748660F8-D0EF-40CA-BD1C-806C0A3AC5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547257"/>
      </p:ext>
    </p:extLst>
  </p:cSld>
  <p:clrMapOvr>
    <a:masterClrMapping/>
  </p:clrMapOvr>
</p:sldLayout>
</file>

<file path=ppt/slideLayouts/slideLayout135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%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50851"/>
      </p:ext>
    </p:extLst>
  </p:cSld>
  <p:clrMapOvr>
    <a:masterClrMapping/>
  </p:clrMapOvr>
</p:sldLayout>
</file>

<file path=ppt/slideLayouts/slideLayout136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80140"/>
      </p:ext>
    </p:extLst>
  </p:cSld>
  <p:clrMapOvr>
    <a:masterClrMapping/>
  </p:clrMapOvr>
</p:sldLayout>
</file>

<file path=ppt/slideLayouts/slideLayout137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42217"/>
      </p:ext>
    </p:extLst>
  </p:cSld>
  <p:clrMapOvr>
    <a:masterClrMapping/>
  </p:clrMapOvr>
</p:sldLayout>
</file>

<file path=ppt/slideLayouts/slideLayout138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53057"/>
      </p:ext>
    </p:extLst>
  </p:cSld>
  <p:clrMapOvr>
    <a:masterClrMapping/>
  </p:clrMapOvr>
</p:sldLayout>
</file>

<file path=ppt/slideLayouts/slideLayout139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0668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_5f__5f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18FB7-5893-4A45-A947-863D793E55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800600"/>
            <a:ext cx="5486399" cy="566640"/>
          </a:xfrm>
        </p:spPr>
        <p:txBody>
          <a:bodyPr anchor="b" anchorCtr="0"/>
          <a:lstStyle>
            <a:lvl1pPr algn="l">
              <a:defRPr lang="en-US" sz="2000" b="1">
                <a:ea typeface="SimSun" pitchFamily="2"/>
                <a:cs typeface="Mangal" pitchFamily="2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1197EF-49A8-4D9A-BAB0-ADE75AE018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612720"/>
            <a:ext cx="5486399" cy="4114800"/>
          </a:xfrm>
        </p:spPr>
        <p:txBody>
          <a:bodyPr anchor="t" anchorCtr="0"/>
          <a:lstStyle>
            <a:lvl1pPr algn="l">
              <a:spcBef>
                <a:spcPts val="799"/>
              </a:spcBef>
              <a:defRPr lang="en-US" sz="3200">
                <a:ea typeface="SimSun" pitchFamily="2"/>
                <a:cs typeface="Mangal" pitchFamily="2"/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35098A-EC67-4128-94D7-5DC91B02D1C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804959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defRPr lang="en-US" sz="1400">
                <a:ea typeface="SimSun" pitchFamily="2"/>
                <a:cs typeface="Mangal" pitchFamily="2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009EC794-1BA0-4294-9826-DC53077071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ea typeface="Segoe UI" pitchFamily="2"/>
                <a:cs typeface="Tahoma" pitchFamily="2"/>
              </a:defRPr>
            </a:lvl1pPr>
          </a:lstStyle>
          <a:p>
            <a:pPr lvl="0"/>
            <a:fld id="{8F561538-D97A-496F-B4E4-900C34FDC76F}" type="datetime1">
              <a:rPr lang="fr-BE"/>
              <a:pPr lvl="0"/>
              <a:t>21-09-21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79CF521D-E448-49AE-86D1-50C83E471B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C13A4F07-9567-4BA4-B74E-5C466A62D7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009064"/>
      </p:ext>
    </p:extLst>
  </p:cSld>
  <p:clrMapOvr>
    <a:masterClrMapping/>
  </p:clrMapOvr>
</p:sldLayout>
</file>

<file path=ppt/slideLayouts/slideLayout140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13083"/>
      </p:ext>
    </p:extLst>
  </p:cSld>
  <p:clrMapOvr>
    <a:masterClrMapping/>
  </p:clrMapOvr>
</p:sldLayout>
</file>

<file path=ppt/slideLayouts/slideLayout141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04423"/>
      </p:ext>
    </p:extLst>
  </p:cSld>
  <p:clrMapOvr>
    <a:masterClrMapping/>
  </p:clrMapOvr>
</p:sldLayout>
</file>

<file path=ppt/slideLayouts/slideLayout142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1540"/>
      </p:ext>
    </p:extLst>
  </p:cSld>
  <p:clrMapOvr>
    <a:masterClrMapping/>
  </p:clrMapOvr>
</p:sldLayout>
</file>

<file path=ppt/slideLayouts/slideLayout143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5519"/>
      </p:ext>
    </p:extLst>
  </p:cSld>
  <p:clrMapOvr>
    <a:masterClrMapping/>
  </p:clrMapOvr>
</p:sldLayout>
</file>

<file path=ppt/slideLayouts/slideLayout144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42127"/>
      </p:ext>
    </p:extLst>
  </p:cSld>
  <p:clrMapOvr>
    <a:masterClrMapping/>
  </p:clrMapOvr>
</p:sldLayout>
</file>

<file path=ppt/slideLayouts/slideLayout145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9012"/>
      </p:ext>
    </p:extLst>
  </p:cSld>
  <p:clrMapOvr>
    <a:masterClrMapping/>
  </p:clrMapOvr>
</p:sldLayout>
</file>

<file path=ppt/slideLayouts/slideLayout146.xml><?xml version="1.0" encoding="utf-8"?>
<p:sldLayout xmlns:a="http://purl.oclc.org/ooxml/drawingml/main" xmlns:r="http://purl.oclc.org/ooxml/officeDocument/relationships" xmlns:p="http://purl.oclc.org/ooxml/presentationml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9351283-2A44-4F64-8BBD-90DB42942C5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FE53EDB-DD81-42DE-8317-9C8AD3E1BBF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3600"/>
            <a:ext cx="8229240" cy="1144800"/>
          </a:xfrm>
        </p:spPr>
        <p:txBody>
          <a:bodyPr lIns="0" tIns="0" rIns="0" bIns="0" anchor="ctr"/>
          <a:lstStyle>
            <a:lvl1pPr algn="ctr" hangingPunct="0">
              <a:defRPr lang="fr-FR" sz="4400">
                <a:latin typeface="Liberation Sans" pitchFamily="18"/>
                <a:ea typeface="Microsoft YaHei" pitchFamily="2"/>
              </a:defRPr>
            </a:lvl1pPr>
          </a:lstStyle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5E4C58-FFAE-4BC1-928D-D29CD6405CF0}"/>
              </a:ext>
            </a:extLst>
          </p:cNvPr>
          <p:cNvSpPr txBox="1">
            <a:spLocks noGrp="1"/>
          </p:cNvSpPr>
          <p:nvPr>
            <p:ph/>
          </p:nvPr>
        </p:nvSpPr>
        <p:spPr>
          <a:xfrm>
            <a:off x="457200" y="1604520"/>
            <a:ext cx="8229240" cy="3977279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defRPr lang="fr-FR" sz="3200">
                <a:latin typeface="Liberation Sans" pitchFamily="18"/>
                <a:ea typeface="Microsoft YaHei" pitchFamily="2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177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450571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BCA37E4-CC5E-4639-802B-8091505670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04895F7-50E9-4489-AE22-ECA23D15B36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4890"/>
      </p:ext>
    </p:extLst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462FF91-46EF-4DC1-BFD0-E26F854A3E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DF10C64-229B-4609-B666-0214A1A311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63204"/>
      </p:ext>
    </p:extLst>
  </p:cSld>
  <p:clrMapOvr>
    <a:masterClrMapping/>
  </p:clrMapOvr>
</p:sldLayout>
</file>

<file path=ppt/slideLayouts/slideLayout18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E7726E9-6297-40F2-B089-4E47B2CA88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EA5D229-31CF-4B3B-82B3-B9D5C5197A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0E894BC-3748-4386-A532-02C92DB4FFD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2414"/>
      </p:ext>
    </p:extLst>
  </p:cSld>
  <p:clrMapOvr>
    <a:masterClrMapping/>
  </p:clrMapOvr>
</p:sldLayout>
</file>

<file path=ppt/slideLayouts/slideLayout19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109FF93-2586-4075-8C46-0A4F5AAB22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316458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777F761-8F42-4B51-A673-B1B900DE44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1A9230C-EED7-489B-A3A3-8EF90E6EB18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694613"/>
      </p:ext>
    </p:extLst>
  </p:cSld>
  <p:clrMapOvr>
    <a:masterClrMapping/>
  </p:clrMapOvr>
</p:sldLayout>
</file>

<file path=ppt/slideLayouts/slideLayout20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84888CC-41E4-400E-85C8-173ED195607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78034"/>
      </p:ext>
    </p:extLst>
  </p:cSld>
  <p:clrMapOvr>
    <a:masterClrMapping/>
  </p:clrMapOvr>
</p:sldLayout>
</file>

<file path=ppt/slideLayouts/slideLayout21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52B9208-9529-4C5C-8C14-3E936B5E60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7B3D17C-C6E8-4C1A-95C7-15B1F9862F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6A85A6C-BD48-4469-AAED-EF77C785156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78E3AEC-4A4E-49A2-B15F-69D002CD6A20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600324"/>
      </p:ext>
    </p:extLst>
  </p:cSld>
  <p:clrMapOvr>
    <a:masterClrMapping/>
  </p:clrMapOvr>
</p:sldLayout>
</file>

<file path=ppt/slideLayouts/slideLayout22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52A6E85-9F2A-403D-905A-767516F29B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1DF5F3D-5780-4BF9-93E0-0C10F45EF5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34B8E4C-61A0-4C2F-8A23-247AEA9D1CD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86F99EF-6882-4AD7-A156-7523C9F7114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87877"/>
      </p:ext>
    </p:extLst>
  </p:cSld>
  <p:clrMapOvr>
    <a:masterClrMapping/>
  </p:clrMapOvr>
</p:sldLayout>
</file>

<file path=ppt/slideLayouts/slideLayout23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22B8A1A-F8B1-4C1F-B8D2-2861ED88A9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FFA5642-50FB-4480-849D-E78F21E0485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52FDD34-1C4D-4C5A-A0E3-7CC865BCE7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578325C-6FA6-4243-BD5D-51F2FAFB0D8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059513"/>
      </p:ext>
    </p:extLst>
  </p:cSld>
  <p:clrMapOvr>
    <a:masterClrMapping/>
  </p:clrMapOvr>
</p:sldLayout>
</file>

<file path=ppt/slideLayouts/slideLayout24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C1F5BCF-BF2F-4995-BEF3-778909AE8D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4445FD8-37C3-41B5-B93F-DC1B5EFB126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6B0207D-4002-4FF1-B83D-932BD21741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527032"/>
      </p:ext>
    </p:extLst>
  </p:cSld>
  <p:clrMapOvr>
    <a:masterClrMapping/>
  </p:clrMapOvr>
</p:sldLayout>
</file>

<file path=ppt/slideLayouts/slideLayout25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9B38A0F-4DE5-4589-9F95-0B34528085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4913E76-856B-4A5B-AC3E-5FE33B5A5B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BCA3561-EB61-414C-B27B-9CC5CEF94B5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3CC459E-D0F5-4290-87B8-9C6223E9BC5A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978F84C1-C053-430B-A8C1-C8A2DC924EF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019946"/>
      </p:ext>
    </p:extLst>
  </p:cSld>
  <p:clrMapOvr>
    <a:masterClrMapping/>
  </p:clrMapOvr>
</p:sldLayout>
</file>

<file path=ppt/slideLayouts/slideLayout26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BA301DC-A0C9-4EA3-82C2-800D5B1C30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7F1642A-8378-42C6-9E7B-742627A252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D838442-5E14-4C4E-9320-2265C3B17B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E63CC1D-E3BD-4739-B538-A2D327AD0B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61225ED6-71FF-426E-A84B-CD875950B2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FE42EBE6-ABC9-42AF-9AAD-146EC7ACBD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78A98436-F5C9-47C0-ABCC-CD482BDE95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98659"/>
      </p:ext>
    </p:extLst>
  </p:cSld>
  <p:clrMapOvr>
    <a:masterClrMapping/>
  </p:clrMapOvr>
</p:sldLayout>
</file>

<file path=ppt/slideLayouts/slideLayout2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295907"/>
      </p:ext>
    </p:extLst>
  </p:cSld>
  <p:clrMapOvr>
    <a:masterClrMapping/>
  </p:clrMapOvr>
</p:sldLayout>
</file>

<file path=ppt/slideLayouts/slideLayout28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184E85B-8A42-43B6-836D-48251D37D8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15F5FE1-BF52-4E94-A5E5-F6BA578EB35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901120"/>
      </p:ext>
    </p:extLst>
  </p:cSld>
  <p:clrMapOvr>
    <a:masterClrMapping/>
  </p:clrMapOvr>
</p:sldLayout>
</file>

<file path=ppt/slideLayouts/slideLayout29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79B2BDF-F914-4F39-9693-7382B0921B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ADFFA79-1AF8-466C-8D35-E81CEB3C32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00799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767ACF-1096-43B4-8296-A002F314F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0AEADBB-76D7-4A5E-981F-3C17450B314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718220"/>
      </p:ext>
    </p:extLst>
  </p:cSld>
  <p:clrMapOvr>
    <a:masterClrMapping/>
  </p:clrMapOvr>
</p:sldLayout>
</file>

<file path=ppt/slideLayouts/slideLayout30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507C97D-8F93-4CDD-BADE-13344C4951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2EF07E7-48B7-4534-8836-DF2CFBAB53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777E648-E4CF-4267-9062-54CB27C9D46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374963"/>
      </p:ext>
    </p:extLst>
  </p:cSld>
  <p:clrMapOvr>
    <a:masterClrMapping/>
  </p:clrMapOvr>
</p:sldLayout>
</file>

<file path=ppt/slideLayouts/slideLayout31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3073D7F-6796-4BF6-B72C-149452B663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32601"/>
      </p:ext>
    </p:extLst>
  </p:cSld>
  <p:clrMapOvr>
    <a:masterClrMapping/>
  </p:clrMapOvr>
</p:sldLayout>
</file>

<file path=ppt/slideLayouts/slideLayout32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010EADA-E77B-4892-8D06-D0EE7A905A2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802685"/>
      </p:ext>
    </p:extLst>
  </p:cSld>
  <p:clrMapOvr>
    <a:masterClrMapping/>
  </p:clrMapOvr>
</p:sldLayout>
</file>

<file path=ppt/slideLayouts/slideLayout33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B1F66DB-6194-461D-A130-CF52C7ED2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5332B3C-B88B-45FC-8E66-BB6C008DE0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456B3C5-CC43-4D66-B463-59BE0A8FD24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6016A90-7612-4BE3-903A-48F46EC53B7A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567251"/>
      </p:ext>
    </p:extLst>
  </p:cSld>
  <p:clrMapOvr>
    <a:masterClrMapping/>
  </p:clrMapOvr>
</p:sldLayout>
</file>

<file path=ppt/slideLayouts/slideLayout34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F258F7F-EF3E-4718-B0B2-E82C2FF971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51CB5E3-6CE2-4F90-A0BA-4CF08929BD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00FB27B-81FF-45C2-A36A-B64DB9C0704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75984BB-A9B6-4EE0-B80E-808B137EC64F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113514"/>
      </p:ext>
    </p:extLst>
  </p:cSld>
  <p:clrMapOvr>
    <a:masterClrMapping/>
  </p:clrMapOvr>
</p:sldLayout>
</file>

<file path=ppt/slideLayouts/slideLayout35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622C85A-4259-46CB-882F-E0A5B5FE84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8AB540F-2D8F-4F87-8225-22F1EBF7C33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17F84CA-9FF5-4336-A22A-BA5162C1A82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6BC158C-9D31-4945-BAA3-A160989438E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479388"/>
      </p:ext>
    </p:extLst>
  </p:cSld>
  <p:clrMapOvr>
    <a:masterClrMapping/>
  </p:clrMapOvr>
</p:sldLayout>
</file>

<file path=ppt/slideLayouts/slideLayout36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912A3BB-1D80-454F-B6F8-643544B9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86C7597-AC43-419F-B2DE-8DEF0A39A41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E5BF2D3-77F2-459F-B3B3-6B64343402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002850"/>
      </p:ext>
    </p:extLst>
  </p:cSld>
  <p:clrMapOvr>
    <a:masterClrMapping/>
  </p:clrMapOvr>
</p:sldLayout>
</file>

<file path=ppt/slideLayouts/slideLayout37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E2735AD-6FFF-46F2-96C7-64A33BFC4F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477B87C-E244-4B11-8CB1-7BFF0C30FB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CA857CC-D388-486E-8896-788A3EB8565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F9918A7-C165-46DC-BB90-AEB36F07B411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B6B26117-1BE7-4094-846F-DE0019178FD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26216"/>
      </p:ext>
    </p:extLst>
  </p:cSld>
  <p:clrMapOvr>
    <a:masterClrMapping/>
  </p:clrMapOvr>
</p:sldLayout>
</file>

<file path=ppt/slideLayouts/slideLayout38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D51366-6388-47F0-BC38-C518FB3540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6848D25-AC4E-45A1-BD08-711C35A7E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7B072A1-5A45-4DF8-A2BD-82B384D624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32E3D5E-FB7C-4818-9750-8ECA3FCC10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6822511F-014C-4E6B-8862-49A8D6613A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1172F16E-A9B2-49F8-AC7F-C92D0B236E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6BFCFCEF-1ED3-417B-B690-4B452A17C9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74685"/>
      </p:ext>
    </p:extLst>
  </p:cSld>
  <p:clrMapOvr>
    <a:masterClrMapping/>
  </p:clrMapOvr>
</p:sldLayout>
</file>

<file path=ppt/slideLayouts/slideLayout39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1108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63E4E97-3ED6-41DB-8E3D-DBF7DB625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7ECFACD-2268-4569-884F-6EAB7D103B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6373C89-D8E3-472F-9B58-823C3CA1170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640531"/>
      </p:ext>
    </p:extLst>
  </p:cSld>
  <p:clrMapOvr>
    <a:masterClrMapping/>
  </p:clrMapOvr>
</p:sldLayout>
</file>

<file path=ppt/slideLayouts/slideLayout40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2971862-9DB4-4B06-BD42-C6D7FA6A1B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95A1705-77EE-4323-8C0C-4F8EEE19922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821188"/>
      </p:ext>
    </p:extLst>
  </p:cSld>
  <p:clrMapOvr>
    <a:masterClrMapping/>
  </p:clrMapOvr>
</p:sldLayout>
</file>

<file path=ppt/slideLayouts/slideLayout41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2C38BCD-59C5-4CCB-AC23-292E1715D2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B00DE7B-5A88-457C-9AA7-141A0C9917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75590"/>
      </p:ext>
    </p:extLst>
  </p:cSld>
  <p:clrMapOvr>
    <a:masterClrMapping/>
  </p:clrMapOvr>
</p:sldLayout>
</file>

<file path=ppt/slideLayouts/slideLayout42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CD87A1B-7CCF-4984-A244-4E3E395AC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23C7F8B-751D-4744-BA39-E035EC6A64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A0C7A06-4EB8-490D-BB75-9DA2AA5563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328914"/>
      </p:ext>
    </p:extLst>
  </p:cSld>
  <p:clrMapOvr>
    <a:masterClrMapping/>
  </p:clrMapOvr>
</p:sldLayout>
</file>

<file path=ppt/slideLayouts/slideLayout43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1A91E19-8E10-4207-96F7-BD6432EBA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51870"/>
      </p:ext>
    </p:extLst>
  </p:cSld>
  <p:clrMapOvr>
    <a:masterClrMapping/>
  </p:clrMapOvr>
</p:sldLayout>
</file>

<file path=ppt/slideLayouts/slideLayout44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0894663-7E7D-48A2-BEC4-08D03D0E9E1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927312"/>
      </p:ext>
    </p:extLst>
  </p:cSld>
  <p:clrMapOvr>
    <a:masterClrMapping/>
  </p:clrMapOvr>
</p:sldLayout>
</file>

<file path=ppt/slideLayouts/slideLayout45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5E6AC88-FFE2-4993-828A-9DE8B6F5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3B68C5D-D0EE-4214-B798-AB728A97DC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EB1E770-7351-421F-8D99-E124933585D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D0CD99E-6C60-48AB-ABC3-9E1D207D4AE1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3"/>
      </p:ext>
    </p:extLst>
  </p:cSld>
  <p:clrMapOvr>
    <a:masterClrMapping/>
  </p:clrMapOvr>
</p:sldLayout>
</file>

<file path=ppt/slideLayouts/slideLayout46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1DD53FF-3206-4880-A975-500E3D76D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B965DC8-227B-42AB-8F17-B3915E66F7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92891FF-F6B6-4846-815E-45A0D144371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C0B740B-08AF-447C-82DF-715286329686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448194"/>
      </p:ext>
    </p:extLst>
  </p:cSld>
  <p:clrMapOvr>
    <a:masterClrMapping/>
  </p:clrMapOvr>
</p:sldLayout>
</file>

<file path=ppt/slideLayouts/slideLayout47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00F8528-706B-457D-B10A-70DE434977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9D68DC2-F399-4D4D-AA9F-62145E610DE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FEEC5E5-3B63-401B-A6ED-1542AA19CF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7CB952C-6C38-4893-865C-D9D0D65A738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216712"/>
      </p:ext>
    </p:extLst>
  </p:cSld>
  <p:clrMapOvr>
    <a:masterClrMapping/>
  </p:clrMapOvr>
</p:sldLayout>
</file>

<file path=ppt/slideLayouts/slideLayout48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5FC937B-0A13-4FE6-A739-60563FA49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3140969-8D92-4B7C-A90E-8747A08290F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D4AFC92-3D5F-4213-A115-D21AA0A8A0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392212"/>
      </p:ext>
    </p:extLst>
  </p:cSld>
  <p:clrMapOvr>
    <a:masterClrMapping/>
  </p:clrMapOvr>
</p:sldLayout>
</file>

<file path=ppt/slideLayouts/slideLayout49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A6BDE3-42B0-4B59-B52B-A80ED7CE0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23AAC5E-701A-4980-8217-EFD81880CF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19DB134-2A1C-421B-A036-4DC238C6A1D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01C5CF9-C3D1-45AD-89EC-7D04F63F971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CF02044-9DF1-422E-AE59-C74E2B18540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30526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E8AD1B3-5CCA-48DF-B0F5-C9D7A2C103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855908"/>
      </p:ext>
    </p:extLst>
  </p:cSld>
  <p:clrMapOvr>
    <a:masterClrMapping/>
  </p:clrMapOvr>
</p:sldLayout>
</file>

<file path=ppt/slideLayouts/slideLayout50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56F70E-A720-40AA-B806-467A68FB94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4970792-8106-4854-B01B-7A73CA8FD1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E3D8C4D-1D75-4783-96DD-C7654ACD8B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97C53CA-219A-49EA-B16B-CBE524FD3F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9D670257-E817-4566-AB6B-3F0A9359F7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AB4D745F-1401-40D9-A8E7-D4BCC763AB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C577CCBB-19BD-443D-966A-6374B96871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921788"/>
      </p:ext>
    </p:extLst>
  </p:cSld>
  <p:clrMapOvr>
    <a:masterClrMapping/>
  </p:clrMapOvr>
</p:sldLayout>
</file>

<file path=ppt/slideLayouts/slideLayout51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340910"/>
      </p:ext>
    </p:extLst>
  </p:cSld>
  <p:clrMapOvr>
    <a:masterClrMapping/>
  </p:clrMapOvr>
</p:sldLayout>
</file>

<file path=ppt/slideLayouts/slideLayout52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E86E2B8-F82D-491B-A22C-8AC90448A7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4E99370-0774-4150-8ACC-61DBD3D45EC8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25708"/>
      </p:ext>
    </p:extLst>
  </p:cSld>
  <p:clrMapOvr>
    <a:masterClrMapping/>
  </p:clrMapOvr>
</p:sldLayout>
</file>

<file path=ppt/slideLayouts/slideLayout53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6753145-3437-4C61-A148-5ECA1471FB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B5A4618-AB4A-42AF-B508-5A9654E856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16693"/>
      </p:ext>
    </p:extLst>
  </p:cSld>
  <p:clrMapOvr>
    <a:masterClrMapping/>
  </p:clrMapOvr>
</p:sldLayout>
</file>

<file path=ppt/slideLayouts/slideLayout54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09F107D-C5B9-4AB9-BC88-11E61E3D13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93ED8F5-889E-4EA7-B5AA-574FDED9C9A2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7DAB92B-467E-4991-A2AD-02D0438C7F55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9880"/>
      </p:ext>
    </p:extLst>
  </p:cSld>
  <p:clrMapOvr>
    <a:masterClrMapping/>
  </p:clrMapOvr>
</p:sldLayout>
</file>

<file path=ppt/slideLayouts/slideLayout55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3E296C4-ECD4-4A05-B1C5-CC1EADED92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52862"/>
      </p:ext>
    </p:extLst>
  </p:cSld>
  <p:clrMapOvr>
    <a:masterClrMapping/>
  </p:clrMapOvr>
</p:sldLayout>
</file>

<file path=ppt/slideLayouts/slideLayout56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EBC91AF-AFDB-4751-9695-58E898695FE2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4800600"/>
            <a:ext cx="5486399" cy="26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557295"/>
      </p:ext>
    </p:extLst>
  </p:cSld>
  <p:clrMapOvr>
    <a:masterClrMapping/>
  </p:clrMapOvr>
</p:sldLayout>
</file>

<file path=ppt/slideLayouts/slideLayout57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5F26411-5079-4A39-AD13-86A836C14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B072F00-469B-43FA-80B3-84B6BB76F451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D0B0AEF-1ABE-474E-910E-7D81E58A50E4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16F4E0D-FBB4-4091-A41E-00CE12E8A227}"/>
              </a:ext>
            </a:extLst>
          </p:cNvPr>
          <p:cNvSpPr txBox="1">
            <a:spLocks noGrp="1"/>
          </p:cNvSpPr>
          <p:nvPr>
            <p:ph sz="half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699595"/>
      </p:ext>
    </p:extLst>
  </p:cSld>
  <p:clrMapOvr>
    <a:masterClrMapping/>
  </p:clrMapOvr>
</p:sldLayout>
</file>

<file path=ppt/slideLayouts/slideLayout58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2A69AC7-182C-42FD-A361-690C078604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DEA927A-0A23-47A9-97FF-CEF500C55187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9148553-0540-4395-AAD1-29D8498EC659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B1C5961-74F2-4075-A53F-3E5331C9DFF3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551258"/>
      </p:ext>
    </p:extLst>
  </p:cSld>
  <p:clrMapOvr>
    <a:masterClrMapping/>
  </p:clrMapOvr>
</p:sldLayout>
</file>

<file path=ppt/slideLayouts/slideLayout59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F164DCE-AFA7-4A65-9BE0-DF5712D49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BC7BC3F-70B9-4047-9AD4-9EB80AC161E2}"/>
              </a:ext>
            </a:extLst>
          </p:cNvPr>
          <p:cNvSpPr txBox="1">
            <a:spLocks noGrp="1"/>
          </p:cNvSpPr>
          <p:nvPr>
            <p:ph type="body" sz="half" idx="3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2BCBD23-B22F-436E-BE53-D37F6DB49B2F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44738A4-144E-442E-AC0E-8E529FA19D70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847742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5290D34-35F4-468E-83C7-CE0AA060107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336935"/>
      </p:ext>
    </p:extLst>
  </p:cSld>
  <p:clrMapOvr>
    <a:masterClrMapping/>
  </p:clrMapOvr>
</p:sldLayout>
</file>

<file path=ppt/slideLayouts/slideLayout60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8C29D54-C172-45D0-B8E9-14F627827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0BE6D63-80B6-401B-8752-856E71B83416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56F77F7-B8FA-40A7-90EB-5246C3E6CACC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309077"/>
      </p:ext>
    </p:extLst>
  </p:cSld>
  <p:clrMapOvr>
    <a:masterClrMapping/>
  </p:clrMapOvr>
</p:sldLayout>
</file>

<file path=ppt/slideLayouts/slideLayout61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A7AC98F-0211-4F41-9677-A95498D4BF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6158A8A-D48B-4C98-A20F-0E94D842A055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12DB10D-0726-4E10-B774-E6A4907BA8A4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C65B7D2-F65E-4414-A73D-345DB2EE8DBE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D6DBBC74-A057-4796-872F-72252BE743FA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238310"/>
      </p:ext>
    </p:extLst>
  </p:cSld>
  <p:clrMapOvr>
    <a:masterClrMapping/>
  </p:clrMapOvr>
</p:sldLayout>
</file>

<file path=ppt/slideLayouts/slideLayout62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6ADDFD2-9FBA-4EC6-ABD5-F8BF451345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917044E-2FCD-4E6A-956C-263D94F34DD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1DC0D1D-1663-4B6C-A4EB-F396AAAA7C0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776AF07-2A57-4420-85BE-ECDFB65E6E8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FE655A5B-084B-489B-AE8F-B92D906FFEF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B77158BC-D917-4E86-B867-673E38F5B79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582F8418-E516-4922-A7AF-B0EF5D5E633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34117"/>
      </p:ext>
    </p:extLst>
  </p:cSld>
  <p:clrMapOvr>
    <a:masterClrMapping/>
  </p:clrMapOvr>
</p:sldLayout>
</file>

<file path=ppt/slideLayouts/slideLayout63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465278"/>
      </p:ext>
    </p:extLst>
  </p:cSld>
  <p:clrMapOvr>
    <a:masterClrMapping/>
  </p:clrMapOvr>
</p:sldLayout>
</file>

<file path=ppt/slideLayouts/slideLayout64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83A08B0-F340-4B4F-BD12-73A09B147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A787748-A2BF-4DB5-B4FB-C6B9F0DC181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461109"/>
      </p:ext>
    </p:extLst>
  </p:cSld>
  <p:clrMapOvr>
    <a:masterClrMapping/>
  </p:clrMapOvr>
</p:sldLayout>
</file>

<file path=ppt/slideLayouts/slideLayout65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AB93F87-A32C-4637-A274-5F2BD405C3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117A82E-9FD1-4C8C-BE63-0852B2DC31E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164637"/>
      </p:ext>
    </p:extLst>
  </p:cSld>
  <p:clrMapOvr>
    <a:masterClrMapping/>
  </p:clrMapOvr>
</p:sldLayout>
</file>

<file path=ppt/slideLayouts/slideLayout66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57AB171-77AF-4177-BC2E-5D6D8FE6FB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26DF1E0-674D-4720-9945-26F74D3F42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214ACEF-897F-48EE-9D19-6BF0F09E245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330426"/>
      </p:ext>
    </p:extLst>
  </p:cSld>
  <p:clrMapOvr>
    <a:masterClrMapping/>
  </p:clrMapOvr>
</p:sldLayout>
</file>

<file path=ppt/slideLayouts/slideLayout67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71F3F07-5952-4684-BA02-CE77473D49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305607"/>
      </p:ext>
    </p:extLst>
  </p:cSld>
  <p:clrMapOvr>
    <a:masterClrMapping/>
  </p:clrMapOvr>
</p:sldLayout>
</file>

<file path=ppt/slideLayouts/slideLayout68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9D3078F-949C-483A-8CD6-28C707A2F54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49432"/>
      </p:ext>
    </p:extLst>
  </p:cSld>
  <p:clrMapOvr>
    <a:masterClrMapping/>
  </p:clrMapOvr>
</p:sldLayout>
</file>

<file path=ppt/slideLayouts/slideLayout69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74B780F-A1D8-4DAD-911B-E719E870D5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FBE8C61-F84A-4376-B3D3-50820C7B14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6464705-259C-451C-AA8B-8B180CD33C0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BF57F9C-344C-4FF0-BAC6-76B37EA1F3A5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551925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84ED87D-31ED-456E-9C9D-D77ADF963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BF8EEA9-7E8D-4D54-B948-A1135FD8A0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9366E95-9DE7-485E-8AC4-A82D8F001B1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8A4CD27-C44D-4D44-A071-C9222C1048C4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592528"/>
      </p:ext>
    </p:extLst>
  </p:cSld>
  <p:clrMapOvr>
    <a:masterClrMapping/>
  </p:clrMapOvr>
</p:sldLayout>
</file>

<file path=ppt/slideLayouts/slideLayout70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9FA0780-47C0-4DC6-B891-7BBDD0BB2C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CAD642A-D331-42CD-A5FB-94105EFD7B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33405AC-A28D-4DA7-8C47-0B57BE65890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FA83C28-D995-4153-A77A-B14CF0BC230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65123"/>
      </p:ext>
    </p:extLst>
  </p:cSld>
  <p:clrMapOvr>
    <a:masterClrMapping/>
  </p:clrMapOvr>
</p:sldLayout>
</file>

<file path=ppt/slideLayouts/slideLayout71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E16DA66-2C6F-4CDB-B5C2-EBB0900138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C663333-7D96-4A42-8230-BBB0AB46ED8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3999C43-F7DB-4377-A4D0-6277B861DE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28BC8D2-77B4-40FE-B314-16077C5F421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591664"/>
      </p:ext>
    </p:extLst>
  </p:cSld>
  <p:clrMapOvr>
    <a:masterClrMapping/>
  </p:clrMapOvr>
</p:sldLayout>
</file>

<file path=ppt/slideLayouts/slideLayout72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815E675-2B93-47F5-AD74-123BC22602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81DAFEC-5B5E-46D1-BBB3-1FD99E12D5C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D506164-E8F7-4666-BED0-D8063CED70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576013"/>
      </p:ext>
    </p:extLst>
  </p:cSld>
  <p:clrMapOvr>
    <a:masterClrMapping/>
  </p:clrMapOvr>
</p:sldLayout>
</file>

<file path=ppt/slideLayouts/slideLayout73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E106581-AF6C-4E01-8829-94A38A28FD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6BBBA0C-3BB4-457B-A83F-E774DAB3C9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5A18621-111C-4452-87BF-B4BFBC91AAB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6DA7959-3EBB-4F17-8D03-B7D6A0DD06BB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F761EF99-5045-4448-A2F1-935894FF19C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06718"/>
      </p:ext>
    </p:extLst>
  </p:cSld>
  <p:clrMapOvr>
    <a:masterClrMapping/>
  </p:clrMapOvr>
</p:sldLayout>
</file>

<file path=ppt/slideLayouts/slideLayout74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002FAEC-BE3E-400A-8719-42873065BE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A107796-1392-4A0C-BC24-3E1B2374EA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883E405-AE79-4735-A7E0-267675911C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8F7342C-757E-414B-8BD4-74896D6A64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0D3098C-A140-46C6-BB7A-503D23C732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4AC840B1-FA49-48AF-B4C9-F9C7CC57ED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A8459A7A-1776-49A8-A03F-FBEF25C167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151087"/>
      </p:ext>
    </p:extLst>
  </p:cSld>
  <p:clrMapOvr>
    <a:masterClrMapping/>
  </p:clrMapOvr>
</p:sldLayout>
</file>

<file path=ppt/slideLayouts/slideLayout75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544093"/>
      </p:ext>
    </p:extLst>
  </p:cSld>
  <p:clrMapOvr>
    <a:masterClrMapping/>
  </p:clrMapOvr>
</p:sldLayout>
</file>

<file path=ppt/slideLayouts/slideLayout76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CF261BD-0E9B-415A-8431-5E5C92A64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EA31C4C-687E-4ABA-9341-1CCCF867F08F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174339"/>
      </p:ext>
    </p:extLst>
  </p:cSld>
  <p:clrMapOvr>
    <a:masterClrMapping/>
  </p:clrMapOvr>
</p:sldLayout>
</file>

<file path=ppt/slideLayouts/slideLayout77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F7A98CE-11AC-4881-86EF-480F07D78A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25B6FC0-6A60-42C4-A51D-5BD7F40F619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90901"/>
      </p:ext>
    </p:extLst>
  </p:cSld>
  <p:clrMapOvr>
    <a:masterClrMapping/>
  </p:clrMapOvr>
</p:sldLayout>
</file>

<file path=ppt/slideLayouts/slideLayout78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00A2C31-AE04-4F0E-9A92-24FAC6C3D6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B1B5A96-EDFD-4437-9B3D-A9BB7A9EEFED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E4639EF-485A-450D-B693-652086F7B5B3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991705"/>
      </p:ext>
    </p:extLst>
  </p:cSld>
  <p:clrMapOvr>
    <a:masterClrMapping/>
  </p:clrMapOvr>
</p:sldLayout>
</file>

<file path=ppt/slideLayouts/slideLayout79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A4394C0-0B33-45CD-A043-F2D48D90B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65153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44F03C5-F470-49AB-8762-7FF86F161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45471A7-F409-46DD-B991-6AE988241F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D5E9B93-DB5C-464D-B786-37FCD9B8673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53B8DF7-2ACA-4FF9-8013-917E722399DB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717184"/>
      </p:ext>
    </p:extLst>
  </p:cSld>
  <p:clrMapOvr>
    <a:masterClrMapping/>
  </p:clrMapOvr>
</p:sldLayout>
</file>

<file path=ppt/slideLayouts/slideLayout80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BD03D85-9B6D-4D90-A29C-B871B4E1AE10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4800600"/>
            <a:ext cx="5486399" cy="26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170229"/>
      </p:ext>
    </p:extLst>
  </p:cSld>
  <p:clrMapOvr>
    <a:masterClrMapping/>
  </p:clrMapOvr>
</p:sldLayout>
</file>

<file path=ppt/slideLayouts/slideLayout81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76167B1-8747-4F89-A371-DA4B0D85AF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F973EAB-F27B-49D2-89A4-9C3C1A500DC7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E3FF957-6371-42CD-A4B3-D91E1FBB11C6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66E7098-061C-41AA-8246-FEC485F6DB58}"/>
              </a:ext>
            </a:extLst>
          </p:cNvPr>
          <p:cNvSpPr txBox="1">
            <a:spLocks noGrp="1"/>
          </p:cNvSpPr>
          <p:nvPr>
            <p:ph sz="half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614152"/>
      </p:ext>
    </p:extLst>
  </p:cSld>
  <p:clrMapOvr>
    <a:masterClrMapping/>
  </p:clrMapOvr>
</p:sldLayout>
</file>

<file path=ppt/slideLayouts/slideLayout82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251640B-1261-45D1-A0A0-6F0FAFC5EA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0413A4D-1016-4738-85EC-C5508B570F07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A063F1B-5B58-4B55-B4F8-AF849ECB17E0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C58ECB6-71A7-4969-A667-8A307ABDF2BC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265294"/>
      </p:ext>
    </p:extLst>
  </p:cSld>
  <p:clrMapOvr>
    <a:masterClrMapping/>
  </p:clrMapOvr>
</p:sldLayout>
</file>

<file path=ppt/slideLayouts/slideLayout83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0181038-D8C4-4E3E-A595-29CAD2E788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5CE6786-78F7-4C35-A723-C4A0BE098FC0}"/>
              </a:ext>
            </a:extLst>
          </p:cNvPr>
          <p:cNvSpPr txBox="1">
            <a:spLocks noGrp="1"/>
          </p:cNvSpPr>
          <p:nvPr>
            <p:ph type="body" sz="half" idx="3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4D55AB7-9953-4813-80F6-AABE48FCDD64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16F32BF-59E1-4D1D-A40A-0D32267DE12D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72749"/>
      </p:ext>
    </p:extLst>
  </p:cSld>
  <p:clrMapOvr>
    <a:masterClrMapping/>
  </p:clrMapOvr>
</p:sldLayout>
</file>

<file path=ppt/slideLayouts/slideLayout84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BA11063-63B6-447F-B743-149249373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B6C6FFF-F8E0-443E-B3D9-BB8446F70100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7D5F05C-BB81-4C42-9B5C-548E2EFDFA76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140146"/>
      </p:ext>
    </p:extLst>
  </p:cSld>
  <p:clrMapOvr>
    <a:masterClrMapping/>
  </p:clrMapOvr>
</p:sldLayout>
</file>

<file path=ppt/slideLayouts/slideLayout85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C528CFD-CBFC-4F10-9A9C-4B4F7B7431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A7489DB-591C-4860-897E-C02F1D5E04A0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D802E24-4C1F-4D4C-8111-D43CC3539770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2223BA5-21E0-4D76-ABCC-035CB1C98276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D18304D-6267-42D0-8B55-C224FB09BEB3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346440"/>
      </p:ext>
    </p:extLst>
  </p:cSld>
  <p:clrMapOvr>
    <a:masterClrMapping/>
  </p:clrMapOvr>
</p:sldLayout>
</file>

<file path=ppt/slideLayouts/slideLayout86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C7AAA3D-75BC-4197-B19A-A158244176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0C3BB99-8D15-4A33-8603-1645FCB1D16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21C393C-AFEA-4103-997E-4963462BB14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1808444-219F-430B-9F99-AC869F1F26C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674CF45-CF2F-4919-9372-B652D5C3C15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20532395-5180-4076-950F-D594366672B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A8C6AD07-58CF-49D1-AB63-C7DA414FAB5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828250"/>
      </p:ext>
    </p:extLst>
  </p:cSld>
  <p:clrMapOvr>
    <a:masterClrMapping/>
  </p:clrMapOvr>
</p:sldLayout>
</file>

<file path=ppt/slideLayouts/slideLayout8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550649"/>
      </p:ext>
    </p:extLst>
  </p:cSld>
  <p:clrMapOvr>
    <a:masterClrMapping/>
  </p:clrMapOvr>
</p:sldLayout>
</file>

<file path=ppt/slideLayouts/slideLayout88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E633E2E-4ABB-4263-B113-B449D80912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8E42A69-51B7-48E2-A842-B8D541494A7C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52371"/>
      </p:ext>
    </p:extLst>
  </p:cSld>
  <p:clrMapOvr>
    <a:masterClrMapping/>
  </p:clrMapOvr>
</p:sldLayout>
</file>

<file path=ppt/slideLayouts/slideLayout89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F3630B7-A412-4F9F-866A-9B86D9E672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BA1B17E-12F3-4321-A8E4-AE3E608FF2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4128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7ECB79C-1A9B-4FA3-803E-999072FF8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DEFBE03-0336-4C14-9AF1-237927212FA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C791FC6-B04A-4063-8F70-10FFEA6A15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3EAF017-4858-42CE-9444-C390CE47B8C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216790"/>
      </p:ext>
    </p:extLst>
  </p:cSld>
  <p:clrMapOvr>
    <a:masterClrMapping/>
  </p:clrMapOvr>
</p:sldLayout>
</file>

<file path=ppt/slideLayouts/slideLayout90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1DA2D68-2492-4E41-93AC-6DE6626022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1603166-498F-423D-A43A-0524E9ADCA36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18DDA03-8FF9-499A-9EB3-DA3E328BAD1B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922772"/>
      </p:ext>
    </p:extLst>
  </p:cSld>
  <p:clrMapOvr>
    <a:masterClrMapping/>
  </p:clrMapOvr>
</p:sldLayout>
</file>

<file path=ppt/slideLayouts/slideLayout91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D3D68F1-76E2-4306-938D-90A58EAF80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10683"/>
      </p:ext>
    </p:extLst>
  </p:cSld>
  <p:clrMapOvr>
    <a:masterClrMapping/>
  </p:clrMapOvr>
</p:sldLayout>
</file>

<file path=ppt/slideLayouts/slideLayout92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C143814-F057-49B8-B1A7-028CA6B49C3D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4800600"/>
            <a:ext cx="5486399" cy="26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683359"/>
      </p:ext>
    </p:extLst>
  </p:cSld>
  <p:clrMapOvr>
    <a:masterClrMapping/>
  </p:clrMapOvr>
</p:sldLayout>
</file>

<file path=ppt/slideLayouts/slideLayout93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C219C37-5947-42F5-83D5-EBABFB78DE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8397130-BCC2-4EEA-84D8-8A7F815061B5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922D644-A7DE-4E40-A776-5BEEEFD0660B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E0A4273-80CE-4C9F-B5D8-A9B2D289298F}"/>
              </a:ext>
            </a:extLst>
          </p:cNvPr>
          <p:cNvSpPr txBox="1">
            <a:spLocks noGrp="1"/>
          </p:cNvSpPr>
          <p:nvPr>
            <p:ph sz="half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851583"/>
      </p:ext>
    </p:extLst>
  </p:cSld>
  <p:clrMapOvr>
    <a:masterClrMapping/>
  </p:clrMapOvr>
</p:sldLayout>
</file>

<file path=ppt/slideLayouts/slideLayout94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AEF39C2-AA6D-46F6-B59F-A7C5E44283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0A14742-6D0B-42D4-9F6C-70B30D6B2C7E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92615C0-E22A-425D-B0D4-E884B87D41F5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4F2B274-7C41-4E75-A383-F76115A2610F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341634"/>
      </p:ext>
    </p:extLst>
  </p:cSld>
  <p:clrMapOvr>
    <a:masterClrMapping/>
  </p:clrMapOvr>
</p:sldLayout>
</file>

<file path=ppt/slideLayouts/slideLayout95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E6483E2-C233-4AF7-A0CB-ACEADD48AA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B64E062-E7E4-47A6-8714-B4DD0E280D02}"/>
              </a:ext>
            </a:extLst>
          </p:cNvPr>
          <p:cNvSpPr txBox="1">
            <a:spLocks noGrp="1"/>
          </p:cNvSpPr>
          <p:nvPr>
            <p:ph type="body" sz="half" idx="3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39A55CE-E080-42A2-A353-8488F20892DE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8B998A7-1E34-4771-B686-29AA00234D91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944360"/>
      </p:ext>
    </p:extLst>
  </p:cSld>
  <p:clrMapOvr>
    <a:masterClrMapping/>
  </p:clrMapOvr>
</p:sldLayout>
</file>

<file path=ppt/slideLayouts/slideLayout96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971356C-4165-45AC-ABDA-7379F13F45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6EE9944-5912-498F-B6BC-7ECD0567329C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3E447AC-E199-4B39-948A-64A96B7912B5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858039"/>
      </p:ext>
    </p:extLst>
  </p:cSld>
  <p:clrMapOvr>
    <a:masterClrMapping/>
  </p:clrMapOvr>
</p:sldLayout>
</file>

<file path=ppt/slideLayouts/slideLayout97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EF21A8F-5AAA-4473-A445-F1FF2596455E}"/>
              </a:ext>
            </a:extLst>
          </p:cNvPr>
          <p:cNvSpPr txBox="1">
            <a:spLocks noGrp="1"/>
          </p:cNvSpPr>
          <p:nvPr>
            <p:ph type="title" sz="quarter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33F5848-9623-40DF-9FB3-092B55F342DC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582BDA3-85B5-43E7-80A1-73E6B9681B7E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1592B56-AE8B-4971-BC21-756E9304736F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01488A3-E778-46F7-AD00-B6517E134501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720906"/>
      </p:ext>
    </p:extLst>
  </p:cSld>
  <p:clrMapOvr>
    <a:masterClrMapping/>
  </p:clrMapOvr>
</p:sldLayout>
</file>

<file path=ppt/slideLayouts/slideLayout98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FDB10FC-3CB6-4591-B3D0-28704C1F12EB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15B3006-C84E-4722-8EA4-D556A3CC7B5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E2A87DB-4F23-4111-9E06-2E84EBD3CC0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1A16A32-E312-441B-BCA8-18F09576592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3D988C15-52CB-40FE-94FB-B30660D3EB1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A570F5C9-FB3A-49EC-92EB-15816FE50E9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BDB85B0D-262D-4646-9AD6-0A2D722A0B5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150093"/>
      </p:ext>
    </p:extLst>
  </p:cSld>
  <p:clrMapOvr>
    <a:masterClrMapping/>
  </p:clrMapOvr>
</p:sldLayout>
</file>

<file path=ppt/slideLayouts/slideLayout99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0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2" Type="http://purl.oclc.org/ooxml/officeDocument/relationships/slideLayout" Target="../slideLayouts/slideLayout2.xml"/><Relationship Id="rId16" Type="http://purl.oclc.org/ooxml/officeDocument/relationships/image" Target="../media/image1.jpg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theme" Target="../theme/theme1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18.xml"/><Relationship Id="rId13" Type="http://purl.oclc.org/ooxml/officeDocument/relationships/theme" Target="../theme/theme10.xml"/><Relationship Id="rId3" Type="http://purl.oclc.org/ooxml/officeDocument/relationships/slideLayout" Target="../slideLayouts/slideLayout113.xml"/><Relationship Id="rId7" Type="http://purl.oclc.org/ooxml/officeDocument/relationships/slideLayout" Target="../slideLayouts/slideLayout117.xml"/><Relationship Id="rId12" Type="http://purl.oclc.org/ooxml/officeDocument/relationships/slideLayout" Target="../slideLayouts/slideLayout122.xml"/><Relationship Id="rId2" Type="http://purl.oclc.org/ooxml/officeDocument/relationships/slideLayout" Target="../slideLayouts/slideLayout112.xml"/><Relationship Id="rId1" Type="http://purl.oclc.org/ooxml/officeDocument/relationships/slideLayout" Target="../slideLayouts/slideLayout111.xml"/><Relationship Id="rId6" Type="http://purl.oclc.org/ooxml/officeDocument/relationships/slideLayout" Target="../slideLayouts/slideLayout116.xml"/><Relationship Id="rId11" Type="http://purl.oclc.org/ooxml/officeDocument/relationships/slideLayout" Target="../slideLayouts/slideLayout121.xml"/><Relationship Id="rId5" Type="http://purl.oclc.org/ooxml/officeDocument/relationships/slideLayout" Target="../slideLayouts/slideLayout115.xml"/><Relationship Id="rId10" Type="http://purl.oclc.org/ooxml/officeDocument/relationships/slideLayout" Target="../slideLayouts/slideLayout120.xml"/><Relationship Id="rId4" Type="http://purl.oclc.org/ooxml/officeDocument/relationships/slideLayout" Target="../slideLayouts/slideLayout114.xml"/><Relationship Id="rId9" Type="http://purl.oclc.org/ooxml/officeDocument/relationships/slideLayout" Target="../slideLayouts/slideLayout119.xml"/><Relationship Id="rId14" Type="http://purl.oclc.org/ooxml/officeDocument/relationships/image" Target="../media/image1.jpg"/></Relationships>
</file>

<file path=ppt/slideMasters/_rels/slideMaster1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30.xml"/><Relationship Id="rId13" Type="http://purl.oclc.org/ooxml/officeDocument/relationships/theme" Target="../theme/theme11.xml"/><Relationship Id="rId3" Type="http://purl.oclc.org/ooxml/officeDocument/relationships/slideLayout" Target="../slideLayouts/slideLayout125.xml"/><Relationship Id="rId7" Type="http://purl.oclc.org/ooxml/officeDocument/relationships/slideLayout" Target="../slideLayouts/slideLayout129.xml"/><Relationship Id="rId12" Type="http://purl.oclc.org/ooxml/officeDocument/relationships/slideLayout" Target="../slideLayouts/slideLayout134.xml"/><Relationship Id="rId2" Type="http://purl.oclc.org/ooxml/officeDocument/relationships/slideLayout" Target="../slideLayouts/slideLayout124.xml"/><Relationship Id="rId1" Type="http://purl.oclc.org/ooxml/officeDocument/relationships/slideLayout" Target="../slideLayouts/slideLayout123.xml"/><Relationship Id="rId6" Type="http://purl.oclc.org/ooxml/officeDocument/relationships/slideLayout" Target="../slideLayouts/slideLayout128.xml"/><Relationship Id="rId11" Type="http://purl.oclc.org/ooxml/officeDocument/relationships/slideLayout" Target="../slideLayouts/slideLayout133.xml"/><Relationship Id="rId5" Type="http://purl.oclc.org/ooxml/officeDocument/relationships/slideLayout" Target="../slideLayouts/slideLayout127.xml"/><Relationship Id="rId10" Type="http://purl.oclc.org/ooxml/officeDocument/relationships/slideLayout" Target="../slideLayouts/slideLayout132.xml"/><Relationship Id="rId4" Type="http://purl.oclc.org/ooxml/officeDocument/relationships/slideLayout" Target="../slideLayouts/slideLayout126.xml"/><Relationship Id="rId9" Type="http://purl.oclc.org/ooxml/officeDocument/relationships/slideLayout" Target="../slideLayouts/slideLayout131.xml"/><Relationship Id="rId14" Type="http://purl.oclc.org/ooxml/officeDocument/relationships/image" Target="../media/image1.jpg"/></Relationships>
</file>

<file path=ppt/slideMasters/_rels/slideMaster12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42.xml"/><Relationship Id="rId13" Type="http://purl.oclc.org/ooxml/officeDocument/relationships/theme" Target="../theme/theme12.xml"/><Relationship Id="rId3" Type="http://purl.oclc.org/ooxml/officeDocument/relationships/slideLayout" Target="../slideLayouts/slideLayout137.xml"/><Relationship Id="rId7" Type="http://purl.oclc.org/ooxml/officeDocument/relationships/slideLayout" Target="../slideLayouts/slideLayout141.xml"/><Relationship Id="rId12" Type="http://purl.oclc.org/ooxml/officeDocument/relationships/slideLayout" Target="../slideLayouts/slideLayout146.xml"/><Relationship Id="rId2" Type="http://purl.oclc.org/ooxml/officeDocument/relationships/slideLayout" Target="../slideLayouts/slideLayout136.xml"/><Relationship Id="rId1" Type="http://purl.oclc.org/ooxml/officeDocument/relationships/slideLayout" Target="../slideLayouts/slideLayout135.xml"/><Relationship Id="rId6" Type="http://purl.oclc.org/ooxml/officeDocument/relationships/slideLayout" Target="../slideLayouts/slideLayout140.xml"/><Relationship Id="rId11" Type="http://purl.oclc.org/ooxml/officeDocument/relationships/slideLayout" Target="../slideLayouts/slideLayout145.xml"/><Relationship Id="rId5" Type="http://purl.oclc.org/ooxml/officeDocument/relationships/slideLayout" Target="../slideLayouts/slideLayout139.xml"/><Relationship Id="rId10" Type="http://purl.oclc.org/ooxml/officeDocument/relationships/slideLayout" Target="../slideLayouts/slideLayout144.xml"/><Relationship Id="rId4" Type="http://purl.oclc.org/ooxml/officeDocument/relationships/slideLayout" Target="../slideLayouts/slideLayout138.xml"/><Relationship Id="rId9" Type="http://purl.oclc.org/ooxml/officeDocument/relationships/slideLayout" Target="../slideLayouts/slideLayout143.xml"/></Relationships>
</file>

<file path=ppt/slideMasters/_rels/slideMaster2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22.xml"/><Relationship Id="rId13" Type="http://purl.oclc.org/ooxml/officeDocument/relationships/theme" Target="../theme/theme2.xml"/><Relationship Id="rId3" Type="http://purl.oclc.org/ooxml/officeDocument/relationships/slideLayout" Target="../slideLayouts/slideLayout17.xml"/><Relationship Id="rId7" Type="http://purl.oclc.org/ooxml/officeDocument/relationships/slideLayout" Target="../slideLayouts/slideLayout21.xml"/><Relationship Id="rId12" Type="http://purl.oclc.org/ooxml/officeDocument/relationships/slideLayout" Target="../slideLayouts/slideLayout26.xml"/><Relationship Id="rId2" Type="http://purl.oclc.org/ooxml/officeDocument/relationships/slideLayout" Target="../slideLayouts/slideLayout16.xml"/><Relationship Id="rId1" Type="http://purl.oclc.org/ooxml/officeDocument/relationships/slideLayout" Target="../slideLayouts/slideLayout15.xml"/><Relationship Id="rId6" Type="http://purl.oclc.org/ooxml/officeDocument/relationships/slideLayout" Target="../slideLayouts/slideLayout20.xml"/><Relationship Id="rId11" Type="http://purl.oclc.org/ooxml/officeDocument/relationships/slideLayout" Target="../slideLayouts/slideLayout25.xml"/><Relationship Id="rId5" Type="http://purl.oclc.org/ooxml/officeDocument/relationships/slideLayout" Target="../slideLayouts/slideLayout19.xml"/><Relationship Id="rId10" Type="http://purl.oclc.org/ooxml/officeDocument/relationships/slideLayout" Target="../slideLayouts/slideLayout24.xml"/><Relationship Id="rId4" Type="http://purl.oclc.org/ooxml/officeDocument/relationships/slideLayout" Target="../slideLayouts/slideLayout18.xml"/><Relationship Id="rId9" Type="http://purl.oclc.org/ooxml/officeDocument/relationships/slideLayout" Target="../slideLayouts/slideLayout23.xml"/><Relationship Id="rId14" Type="http://purl.oclc.org/ooxml/officeDocument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34.xml"/><Relationship Id="rId13" Type="http://purl.oclc.org/ooxml/officeDocument/relationships/theme" Target="../theme/theme3.xml"/><Relationship Id="rId3" Type="http://purl.oclc.org/ooxml/officeDocument/relationships/slideLayout" Target="../slideLayouts/slideLayout29.xml"/><Relationship Id="rId7" Type="http://purl.oclc.org/ooxml/officeDocument/relationships/slideLayout" Target="../slideLayouts/slideLayout33.xml"/><Relationship Id="rId12" Type="http://purl.oclc.org/ooxml/officeDocument/relationships/slideLayout" Target="../slideLayouts/slideLayout38.xml"/><Relationship Id="rId2" Type="http://purl.oclc.org/ooxml/officeDocument/relationships/slideLayout" Target="../slideLayouts/slideLayout28.xml"/><Relationship Id="rId1" Type="http://purl.oclc.org/ooxml/officeDocument/relationships/slideLayout" Target="../slideLayouts/slideLayout27.xml"/><Relationship Id="rId6" Type="http://purl.oclc.org/ooxml/officeDocument/relationships/slideLayout" Target="../slideLayouts/slideLayout32.xml"/><Relationship Id="rId11" Type="http://purl.oclc.org/ooxml/officeDocument/relationships/slideLayout" Target="../slideLayouts/slideLayout37.xml"/><Relationship Id="rId5" Type="http://purl.oclc.org/ooxml/officeDocument/relationships/slideLayout" Target="../slideLayouts/slideLayout31.xml"/><Relationship Id="rId10" Type="http://purl.oclc.org/ooxml/officeDocument/relationships/slideLayout" Target="../slideLayouts/slideLayout36.xml"/><Relationship Id="rId4" Type="http://purl.oclc.org/ooxml/officeDocument/relationships/slideLayout" Target="../slideLayouts/slideLayout30.xml"/><Relationship Id="rId9" Type="http://purl.oclc.org/ooxml/officeDocument/relationships/slideLayout" Target="../slideLayouts/slideLayout35.xml"/><Relationship Id="rId14" Type="http://purl.oclc.org/ooxml/officeDocument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46.xml"/><Relationship Id="rId13" Type="http://purl.oclc.org/ooxml/officeDocument/relationships/theme" Target="../theme/theme4.xml"/><Relationship Id="rId3" Type="http://purl.oclc.org/ooxml/officeDocument/relationships/slideLayout" Target="../slideLayouts/slideLayout41.xml"/><Relationship Id="rId7" Type="http://purl.oclc.org/ooxml/officeDocument/relationships/slideLayout" Target="../slideLayouts/slideLayout45.xml"/><Relationship Id="rId12" Type="http://purl.oclc.org/ooxml/officeDocument/relationships/slideLayout" Target="../slideLayouts/slideLayout50.xml"/><Relationship Id="rId2" Type="http://purl.oclc.org/ooxml/officeDocument/relationships/slideLayout" Target="../slideLayouts/slideLayout40.xml"/><Relationship Id="rId1" Type="http://purl.oclc.org/ooxml/officeDocument/relationships/slideLayout" Target="../slideLayouts/slideLayout39.xml"/><Relationship Id="rId6" Type="http://purl.oclc.org/ooxml/officeDocument/relationships/slideLayout" Target="../slideLayouts/slideLayout44.xml"/><Relationship Id="rId11" Type="http://purl.oclc.org/ooxml/officeDocument/relationships/slideLayout" Target="../slideLayouts/slideLayout49.xml"/><Relationship Id="rId5" Type="http://purl.oclc.org/ooxml/officeDocument/relationships/slideLayout" Target="../slideLayouts/slideLayout43.xml"/><Relationship Id="rId10" Type="http://purl.oclc.org/ooxml/officeDocument/relationships/slideLayout" Target="../slideLayouts/slideLayout48.xml"/><Relationship Id="rId4" Type="http://purl.oclc.org/ooxml/officeDocument/relationships/slideLayout" Target="../slideLayouts/slideLayout42.xml"/><Relationship Id="rId9" Type="http://purl.oclc.org/ooxml/officeDocument/relationships/slideLayout" Target="../slideLayouts/slideLayout47.xml"/><Relationship Id="rId14" Type="http://purl.oclc.org/ooxml/officeDocument/relationships/image" Target="../media/image1.jpg"/></Relationships>
</file>

<file path=ppt/slideMasters/_rels/slideMaster5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58.xml"/><Relationship Id="rId13" Type="http://purl.oclc.org/ooxml/officeDocument/relationships/theme" Target="../theme/theme5.xml"/><Relationship Id="rId3" Type="http://purl.oclc.org/ooxml/officeDocument/relationships/slideLayout" Target="../slideLayouts/slideLayout53.xml"/><Relationship Id="rId7" Type="http://purl.oclc.org/ooxml/officeDocument/relationships/slideLayout" Target="../slideLayouts/slideLayout57.xml"/><Relationship Id="rId12" Type="http://purl.oclc.org/ooxml/officeDocument/relationships/slideLayout" Target="../slideLayouts/slideLayout62.xml"/><Relationship Id="rId2" Type="http://purl.oclc.org/ooxml/officeDocument/relationships/slideLayout" Target="../slideLayouts/slideLayout52.xml"/><Relationship Id="rId1" Type="http://purl.oclc.org/ooxml/officeDocument/relationships/slideLayout" Target="../slideLayouts/slideLayout51.xml"/><Relationship Id="rId6" Type="http://purl.oclc.org/ooxml/officeDocument/relationships/slideLayout" Target="../slideLayouts/slideLayout56.xml"/><Relationship Id="rId11" Type="http://purl.oclc.org/ooxml/officeDocument/relationships/slideLayout" Target="../slideLayouts/slideLayout61.xml"/><Relationship Id="rId5" Type="http://purl.oclc.org/ooxml/officeDocument/relationships/slideLayout" Target="../slideLayouts/slideLayout55.xml"/><Relationship Id="rId10" Type="http://purl.oclc.org/ooxml/officeDocument/relationships/slideLayout" Target="../slideLayouts/slideLayout60.xml"/><Relationship Id="rId4" Type="http://purl.oclc.org/ooxml/officeDocument/relationships/slideLayout" Target="../slideLayouts/slideLayout54.xml"/><Relationship Id="rId9" Type="http://purl.oclc.org/ooxml/officeDocument/relationships/slideLayout" Target="../slideLayouts/slideLayout59.xml"/><Relationship Id="rId14" Type="http://purl.oclc.org/ooxml/officeDocument/relationships/image" Target="../media/image1.jpg"/></Relationships>
</file>

<file path=ppt/slideMasters/_rels/slideMaster6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70.xml"/><Relationship Id="rId13" Type="http://purl.oclc.org/ooxml/officeDocument/relationships/theme" Target="../theme/theme6.xml"/><Relationship Id="rId3" Type="http://purl.oclc.org/ooxml/officeDocument/relationships/slideLayout" Target="../slideLayouts/slideLayout65.xml"/><Relationship Id="rId7" Type="http://purl.oclc.org/ooxml/officeDocument/relationships/slideLayout" Target="../slideLayouts/slideLayout69.xml"/><Relationship Id="rId12" Type="http://purl.oclc.org/ooxml/officeDocument/relationships/slideLayout" Target="../slideLayouts/slideLayout74.xml"/><Relationship Id="rId2" Type="http://purl.oclc.org/ooxml/officeDocument/relationships/slideLayout" Target="../slideLayouts/slideLayout64.xml"/><Relationship Id="rId1" Type="http://purl.oclc.org/ooxml/officeDocument/relationships/slideLayout" Target="../slideLayouts/slideLayout63.xml"/><Relationship Id="rId6" Type="http://purl.oclc.org/ooxml/officeDocument/relationships/slideLayout" Target="../slideLayouts/slideLayout68.xml"/><Relationship Id="rId11" Type="http://purl.oclc.org/ooxml/officeDocument/relationships/slideLayout" Target="../slideLayouts/slideLayout73.xml"/><Relationship Id="rId5" Type="http://purl.oclc.org/ooxml/officeDocument/relationships/slideLayout" Target="../slideLayouts/slideLayout67.xml"/><Relationship Id="rId10" Type="http://purl.oclc.org/ooxml/officeDocument/relationships/slideLayout" Target="../slideLayouts/slideLayout72.xml"/><Relationship Id="rId4" Type="http://purl.oclc.org/ooxml/officeDocument/relationships/slideLayout" Target="../slideLayouts/slideLayout66.xml"/><Relationship Id="rId9" Type="http://purl.oclc.org/ooxml/officeDocument/relationships/slideLayout" Target="../slideLayouts/slideLayout71.xml"/><Relationship Id="rId14" Type="http://purl.oclc.org/ooxml/officeDocument/relationships/image" Target="../media/image1.jpg"/></Relationships>
</file>

<file path=ppt/slideMasters/_rels/slideMaster7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2.xml"/><Relationship Id="rId13" Type="http://purl.oclc.org/ooxml/officeDocument/relationships/theme" Target="../theme/theme7.xml"/><Relationship Id="rId3" Type="http://purl.oclc.org/ooxml/officeDocument/relationships/slideLayout" Target="../slideLayouts/slideLayout77.xml"/><Relationship Id="rId7" Type="http://purl.oclc.org/ooxml/officeDocument/relationships/slideLayout" Target="../slideLayouts/slideLayout81.xml"/><Relationship Id="rId12" Type="http://purl.oclc.org/ooxml/officeDocument/relationships/slideLayout" Target="../slideLayouts/slideLayout86.xml"/><Relationship Id="rId2" Type="http://purl.oclc.org/ooxml/officeDocument/relationships/slideLayout" Target="../slideLayouts/slideLayout76.xml"/><Relationship Id="rId1" Type="http://purl.oclc.org/ooxml/officeDocument/relationships/slideLayout" Target="../slideLayouts/slideLayout75.xml"/><Relationship Id="rId6" Type="http://purl.oclc.org/ooxml/officeDocument/relationships/slideLayout" Target="../slideLayouts/slideLayout80.xml"/><Relationship Id="rId11" Type="http://purl.oclc.org/ooxml/officeDocument/relationships/slideLayout" Target="../slideLayouts/slideLayout85.xml"/><Relationship Id="rId5" Type="http://purl.oclc.org/ooxml/officeDocument/relationships/slideLayout" Target="../slideLayouts/slideLayout79.xml"/><Relationship Id="rId10" Type="http://purl.oclc.org/ooxml/officeDocument/relationships/slideLayout" Target="../slideLayouts/slideLayout84.xml"/><Relationship Id="rId4" Type="http://purl.oclc.org/ooxml/officeDocument/relationships/slideLayout" Target="../slideLayouts/slideLayout78.xml"/><Relationship Id="rId9" Type="http://purl.oclc.org/ooxml/officeDocument/relationships/slideLayout" Target="../slideLayouts/slideLayout83.xml"/><Relationship Id="rId14" Type="http://purl.oclc.org/ooxml/officeDocument/relationships/image" Target="../media/image1.jpg"/></Relationships>
</file>

<file path=ppt/slideMasters/_rels/slideMaster8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94.xml"/><Relationship Id="rId13" Type="http://purl.oclc.org/ooxml/officeDocument/relationships/theme" Target="../theme/theme8.xml"/><Relationship Id="rId3" Type="http://purl.oclc.org/ooxml/officeDocument/relationships/slideLayout" Target="../slideLayouts/slideLayout89.xml"/><Relationship Id="rId7" Type="http://purl.oclc.org/ooxml/officeDocument/relationships/slideLayout" Target="../slideLayouts/slideLayout93.xml"/><Relationship Id="rId12" Type="http://purl.oclc.org/ooxml/officeDocument/relationships/slideLayout" Target="../slideLayouts/slideLayout98.xml"/><Relationship Id="rId2" Type="http://purl.oclc.org/ooxml/officeDocument/relationships/slideLayout" Target="../slideLayouts/slideLayout88.xml"/><Relationship Id="rId1" Type="http://purl.oclc.org/ooxml/officeDocument/relationships/slideLayout" Target="../slideLayouts/slideLayout87.xml"/><Relationship Id="rId6" Type="http://purl.oclc.org/ooxml/officeDocument/relationships/slideLayout" Target="../slideLayouts/slideLayout92.xml"/><Relationship Id="rId11" Type="http://purl.oclc.org/ooxml/officeDocument/relationships/slideLayout" Target="../slideLayouts/slideLayout97.xml"/><Relationship Id="rId5" Type="http://purl.oclc.org/ooxml/officeDocument/relationships/slideLayout" Target="../slideLayouts/slideLayout91.xml"/><Relationship Id="rId10" Type="http://purl.oclc.org/ooxml/officeDocument/relationships/slideLayout" Target="../slideLayouts/slideLayout96.xml"/><Relationship Id="rId4" Type="http://purl.oclc.org/ooxml/officeDocument/relationships/slideLayout" Target="../slideLayouts/slideLayout90.xml"/><Relationship Id="rId9" Type="http://purl.oclc.org/ooxml/officeDocument/relationships/slideLayout" Target="../slideLayouts/slideLayout95.xml"/><Relationship Id="rId14" Type="http://purl.oclc.org/ooxml/officeDocument/relationships/image" Target="../media/image1.jpg"/></Relationships>
</file>

<file path=ppt/slideMasters/_rels/slideMaster9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06.xml"/><Relationship Id="rId13" Type="http://purl.oclc.org/ooxml/officeDocument/relationships/theme" Target="../theme/theme9.xml"/><Relationship Id="rId3" Type="http://purl.oclc.org/ooxml/officeDocument/relationships/slideLayout" Target="../slideLayouts/slideLayout101.xml"/><Relationship Id="rId7" Type="http://purl.oclc.org/ooxml/officeDocument/relationships/slideLayout" Target="../slideLayouts/slideLayout105.xml"/><Relationship Id="rId12" Type="http://purl.oclc.org/ooxml/officeDocument/relationships/slideLayout" Target="../slideLayouts/slideLayout110.xml"/><Relationship Id="rId2" Type="http://purl.oclc.org/ooxml/officeDocument/relationships/slideLayout" Target="../slideLayouts/slideLayout100.xml"/><Relationship Id="rId1" Type="http://purl.oclc.org/ooxml/officeDocument/relationships/slideLayout" Target="../slideLayouts/slideLayout99.xml"/><Relationship Id="rId6" Type="http://purl.oclc.org/ooxml/officeDocument/relationships/slideLayout" Target="../slideLayouts/slideLayout104.xml"/><Relationship Id="rId11" Type="http://purl.oclc.org/ooxml/officeDocument/relationships/slideLayout" Target="../slideLayouts/slideLayout109.xml"/><Relationship Id="rId5" Type="http://purl.oclc.org/ooxml/officeDocument/relationships/slideLayout" Target="../slideLayouts/slideLayout103.xml"/><Relationship Id="rId10" Type="http://purl.oclc.org/ooxml/officeDocument/relationships/slideLayout" Target="../slideLayouts/slideLayout108.xml"/><Relationship Id="rId4" Type="http://purl.oclc.org/ooxml/officeDocument/relationships/slideLayout" Target="../slideLayouts/slideLayout102.xml"/><Relationship Id="rId9" Type="http://purl.oclc.org/ooxml/officeDocument/relationships/slideLayout" Target="../slideLayouts/slideLayout107.xml"/><Relationship Id="rId14" Type="http://purl.oclc.org/ooxml/officeDocument/relationships/image" Target="../media/image1.jpg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89ACEBB-DE12-46A4-B100-25762CAD8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fr-BE"/>
              <a:t>Modifiez le style du titre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A798E75-2F38-4407-A674-7DC8E3CFE4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fr-BE"/>
              <a:t>Modifiez les styles du texte du masque</a:t>
            </a:r>
          </a:p>
          <a:p>
            <a:pPr lvl="1"/>
            <a:r>
              <a:rPr lang="fr-BE"/>
              <a:t>Deuxième niveau</a:t>
            </a:r>
          </a:p>
          <a:p>
            <a:pPr lvl="2"/>
            <a:r>
              <a:rPr lang="fr-BE"/>
              <a:t>Troisième niveau</a:t>
            </a:r>
          </a:p>
          <a:p>
            <a:pPr lvl="3"/>
            <a:r>
              <a:rPr lang="fr-BE"/>
              <a:t>Quatrième niveau</a:t>
            </a:r>
          </a:p>
          <a:p>
            <a:pPr lvl="4"/>
            <a:r>
              <a:rPr lang="fr-BE"/>
              <a:t>Cinquième niveau</a:t>
            </a: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727A77A-02D3-4819-9A76-BB7504F7725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AF12F01-0B0B-4567-A3DA-BF5FF066A5A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7503D7B-79A8-4D5D-8A45-0A92683A56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1022381F-68C3-4077-AA7D-E3F84AFE4EC7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AD1DE0B4-8DFE-42D6-848B-2F54F5145B30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9" name="Image 5">
            <a:extLst>
              <a:ext uri="{FF2B5EF4-FFF2-40B4-BE49-F238E27FC236}">
                <a16:creationId xmlns:a16="http://schemas.microsoft.com/office/drawing/2014/main" id="{E46ACBC7-0F15-4036-94D4-3D6E25677A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817" r:id="rId13"/>
    <p:sldLayoutId id="2147483818" r:id="rId14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fr-BE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SzPct val="45%"/>
        <a:buFont typeface="StarSymbol"/>
        <a:buChar char="●"/>
        <a:tabLst/>
        <a:defRPr lang="fr-BE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743040" marR="0" lvl="1" indent="-285840" algn="l" rtl="0" hangingPunct="1">
        <a:lnSpc>
          <a:spcPct val="100%"/>
        </a:lnSpc>
        <a:spcBef>
          <a:spcPts val="700"/>
        </a:spcBef>
        <a:spcAft>
          <a:spcPts val="0"/>
        </a:spcAft>
        <a:buSzPct val="75%"/>
        <a:buFont typeface="StarSymbol"/>
        <a:buChar char="–"/>
        <a:tabLst/>
        <a:defRPr lang="fr-BE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2pPr>
      <a:lvl3pPr marL="1143000" marR="0" lvl="2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45%"/>
        <a:buFont typeface="StarSymbol"/>
        <a:buChar char="●"/>
        <a:tabLst/>
        <a:defRPr lang="fr-BE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3pPr>
      <a:lvl4pPr marL="1600200" marR="0" lvl="3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75%"/>
        <a:buFont typeface="StarSymbol"/>
        <a:buChar char="–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4pPr>
      <a:lvl5pPr marL="2057400" marR="0" lvl="4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DF319DC-1BF8-433A-8158-A43E86B26220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A83955DF-C19A-46F6-9DF0-5E9A57DD1483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D759CDC1-0DB0-4846-AC9D-D92AF2D54C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76CC19AB-E404-42BB-96CC-6F526EAA7B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73C4176B-2CD8-4C95-A530-7920D4E74C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3217BA3B-B996-40D3-8E18-2A6E7C58B7C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CE748BA4-D6A2-4432-B1B5-5FEA18FE768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DFC44C1E-C63C-4BE1-927C-F3BB980323D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SzPct val="45%"/>
        <a:buFont typeface="StarSymbol"/>
        <a:buChar char="●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743040" marR="0" lvl="1" indent="-285840" algn="l" rtl="0" hangingPunct="1">
        <a:lnSpc>
          <a:spcPct val="100%"/>
        </a:lnSpc>
        <a:spcBef>
          <a:spcPts val="700"/>
        </a:spcBef>
        <a:spcAft>
          <a:spcPts val="0"/>
        </a:spcAft>
        <a:buSzPct val="75%"/>
        <a:buFont typeface="StarSymbol"/>
        <a:buChar char="–"/>
        <a:tabLst/>
        <a:defRPr lang="en-US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2pPr>
      <a:lvl3pPr marL="1143000" marR="0" lvl="2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45%"/>
        <a:buFont typeface="StarSymbol"/>
        <a:buChar char="●"/>
        <a:tabLst/>
        <a:defRPr lang="en-US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3pPr>
      <a:lvl4pPr marL="1600200" marR="0" lvl="3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75%"/>
        <a:buFont typeface="StarSymbol"/>
        <a:buChar char="–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4pPr>
      <a:lvl5pPr marL="2057400" marR="0" lvl="4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A9D8665-ED99-432C-8EBE-1CA5D0AB0B0E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7524E97-A5CE-44BA-A65A-08FB3FEB934C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E2DEBCCC-285A-4558-8982-36948AEB76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EC291966-3F06-4DBF-A1C9-2C9AC51FE6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9400" y="274680"/>
            <a:ext cx="2057400" cy="5851440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1056A579-B003-47E2-BA75-F62FD900EE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74680"/>
            <a:ext cx="6019919" cy="5851440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106F0E30-38F6-437A-B49F-DF97329B52F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99E87E9D-22E4-420A-B4D1-C375A661FAB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608280C8-D94B-4912-85D1-10BA96ADFB7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SzPct val="45%"/>
        <a:buFont typeface="StarSymbol"/>
        <a:buChar char="●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743040" marR="0" lvl="1" indent="-285840" algn="l" rtl="0" hangingPunct="1">
        <a:lnSpc>
          <a:spcPct val="100%"/>
        </a:lnSpc>
        <a:spcBef>
          <a:spcPts val="700"/>
        </a:spcBef>
        <a:spcAft>
          <a:spcPts val="0"/>
        </a:spcAft>
        <a:buSzPct val="75%"/>
        <a:buFont typeface="StarSymbol"/>
        <a:buChar char="–"/>
        <a:tabLst/>
        <a:defRPr lang="en-US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2pPr>
      <a:lvl3pPr marL="1143000" marR="0" lvl="2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45%"/>
        <a:buFont typeface="StarSymbol"/>
        <a:buChar char="●"/>
        <a:tabLst/>
        <a:defRPr lang="en-US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3pPr>
      <a:lvl4pPr marL="1600200" marR="0" lvl="3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75%"/>
        <a:buFont typeface="StarSymbol"/>
        <a:buChar char="–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4pPr>
      <a:lvl5pPr marL="2057400" marR="0" lvl="4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40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txStyles>
    <p:titleStyle>
      <a:lvl1pPr algn="l" defTabSz="685800" rtl="0" eaLnBrk="1" latinLnBrk="0" hangingPunct="1">
        <a:lnSpc>
          <a:spcPct val="90%"/>
        </a:lnSpc>
        <a:spcBef>
          <a:spcPct val="0%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%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B42AB85-CC44-4B91-A302-B5B37FD8543A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2B657BDB-98DB-4B83-9B76-BA10289FE8B7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20DEF431-6E64-43F1-B7D4-72DF467CC5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30623F2F-0E6D-498C-8C37-D462AC20D4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799" y="2130480"/>
            <a:ext cx="7772400" cy="1469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4BF37A66-FBA0-4105-9CEC-6349CB583B7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7C8334DE-81EA-4B9A-9F30-CDC4E17D61A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E539D222-10EF-4822-8937-6AC5F10A3C2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A57C06AE-CA26-4979-B518-8BDD824E8B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fr-BE"/>
              <a:t>Cliquez pour éditer le format du plan de texte</a:t>
            </a:r>
          </a:p>
          <a:p>
            <a:pPr lvl="1"/>
            <a:r>
              <a:rPr lang="fr-BE"/>
              <a:t>Second niveau de plan</a:t>
            </a:r>
          </a:p>
          <a:p>
            <a:pPr lvl="2"/>
            <a:r>
              <a:rPr lang="fr-BE"/>
              <a:t>Troisième niveau de plan</a:t>
            </a:r>
          </a:p>
          <a:p>
            <a:pPr lvl="3"/>
            <a:r>
              <a:rPr lang="fr-BE"/>
              <a:t>Quatrième niveau de plan</a:t>
            </a:r>
          </a:p>
          <a:p>
            <a:pPr lvl="4"/>
            <a:r>
              <a:rPr lang="fr-BE"/>
              <a:t>Cinquième niveau de plan</a:t>
            </a:r>
          </a:p>
          <a:p>
            <a:pPr lvl="5"/>
            <a:r>
              <a:rPr lang="fr-BE"/>
              <a:t>Sixième niveau de plan</a:t>
            </a:r>
          </a:p>
          <a:p>
            <a:pPr lvl="6"/>
            <a:r>
              <a:rPr lang="fr-BE"/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90%"/>
        </a:lnSpc>
        <a:spcBef>
          <a:spcPts val="1001"/>
        </a:spcBef>
        <a:spcAft>
          <a:spcPts val="1414"/>
        </a:spcAft>
        <a:buSzPct val="45%"/>
        <a:buFont typeface="StarSymbol"/>
        <a:buChar char="●"/>
        <a:tabLst/>
        <a:defRPr lang="fr-BE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1pPr>
      <a:lvl2pPr marL="864000" marR="0" lvl="1" indent="-324000" algn="l" rtl="0" hangingPunct="1">
        <a:lnSpc>
          <a:spcPct val="90%"/>
        </a:lnSpc>
        <a:spcBef>
          <a:spcPts val="499"/>
        </a:spcBef>
        <a:spcAft>
          <a:spcPts val="1134"/>
        </a:spcAft>
        <a:buSzPct val="75%"/>
        <a:buFont typeface="StarSymbol"/>
        <a:buChar char="–"/>
        <a:tabLst/>
        <a:defRPr lang="fr-BE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2pPr>
      <a:lvl3pPr marL="1296000" marR="0" lvl="2" indent="-288000" algn="l" rtl="0" hangingPunct="1">
        <a:lnSpc>
          <a:spcPct val="90%"/>
        </a:lnSpc>
        <a:spcBef>
          <a:spcPts val="499"/>
        </a:spcBef>
        <a:spcAft>
          <a:spcPts val="850"/>
        </a:spcAft>
        <a:buSzPct val="45%"/>
        <a:buFont typeface="StarSymbol"/>
        <a:buChar char="●"/>
        <a:tabLst/>
        <a:defRPr lang="fr-BE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3pPr>
      <a:lvl4pPr marL="1728000" marR="0" lvl="3" indent="-216000" algn="l" rtl="0" hangingPunct="1">
        <a:lnSpc>
          <a:spcPct val="90%"/>
        </a:lnSpc>
        <a:spcBef>
          <a:spcPts val="499"/>
        </a:spcBef>
        <a:spcAft>
          <a:spcPts val="564"/>
        </a:spcAft>
        <a:buSzPct val="75%"/>
        <a:buFont typeface="StarSymbol"/>
        <a:buChar char="–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4pPr>
      <a:lvl5pPr marL="2160000" marR="0" lvl="4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5pPr>
      <a:lvl6pPr marL="2592000" marR="0" lvl="5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6pPr>
      <a:lvl7pPr marL="3024000" marR="0" lvl="6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8E3D9EF6-B63A-484C-9C26-E550FCB23C95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E96F5DDA-E781-47E6-B525-FF526302BCAB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BDF669EB-33FD-4BF8-B29B-2F88453924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95253B84-00AB-4320-8533-0E7D3BA7CA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83A54664-E708-4BBE-8C05-B6019137E481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7C1E002F-807A-4017-8DD2-267B16FBF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B04978FA-9922-4072-B137-70F8DE413A8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1F8A8219-FEC1-48A3-9095-82CE7B56CEE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B545C7E7-4859-436E-9D1C-CE0DB310DF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fr-BE"/>
              <a:t>Cliquez pour éditer le format du plan de texte</a:t>
            </a:r>
          </a:p>
          <a:p>
            <a:pPr lvl="1"/>
            <a:r>
              <a:rPr lang="fr-BE"/>
              <a:t>Second niveau de plan</a:t>
            </a:r>
          </a:p>
          <a:p>
            <a:pPr lvl="2"/>
            <a:r>
              <a:rPr lang="fr-BE"/>
              <a:t>Troisième niveau de plan</a:t>
            </a:r>
          </a:p>
          <a:p>
            <a:pPr lvl="3"/>
            <a:r>
              <a:rPr lang="fr-BE"/>
              <a:t>Quatrième niveau de plan</a:t>
            </a:r>
          </a:p>
          <a:p>
            <a:pPr lvl="4"/>
            <a:r>
              <a:rPr lang="fr-BE"/>
              <a:t>Cinquième niveau de plan</a:t>
            </a:r>
          </a:p>
          <a:p>
            <a:pPr lvl="5"/>
            <a:r>
              <a:rPr lang="fr-BE"/>
              <a:t>Sixième niveau de plan</a:t>
            </a:r>
          </a:p>
          <a:p>
            <a:pPr lvl="6"/>
            <a:r>
              <a:rPr lang="fr-BE"/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90%"/>
        </a:lnSpc>
        <a:spcBef>
          <a:spcPts val="1001"/>
        </a:spcBef>
        <a:spcAft>
          <a:spcPts val="1414"/>
        </a:spcAft>
        <a:buSzPct val="45%"/>
        <a:buFont typeface="StarSymbol"/>
        <a:buChar char="●"/>
        <a:tabLst/>
        <a:defRPr lang="fr-BE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1pPr>
      <a:lvl2pPr marL="864000" marR="0" lvl="1" indent="-324000" algn="l" rtl="0" hangingPunct="1">
        <a:lnSpc>
          <a:spcPct val="90%"/>
        </a:lnSpc>
        <a:spcBef>
          <a:spcPts val="499"/>
        </a:spcBef>
        <a:spcAft>
          <a:spcPts val="1134"/>
        </a:spcAft>
        <a:buSzPct val="75%"/>
        <a:buFont typeface="StarSymbol"/>
        <a:buChar char="–"/>
        <a:tabLst/>
        <a:defRPr lang="fr-BE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2pPr>
      <a:lvl3pPr marL="1296000" marR="0" lvl="2" indent="-288000" algn="l" rtl="0" hangingPunct="1">
        <a:lnSpc>
          <a:spcPct val="90%"/>
        </a:lnSpc>
        <a:spcBef>
          <a:spcPts val="499"/>
        </a:spcBef>
        <a:spcAft>
          <a:spcPts val="850"/>
        </a:spcAft>
        <a:buSzPct val="45%"/>
        <a:buFont typeface="StarSymbol"/>
        <a:buChar char="●"/>
        <a:tabLst/>
        <a:defRPr lang="fr-BE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3pPr>
      <a:lvl4pPr marL="1728000" marR="0" lvl="3" indent="-216000" algn="l" rtl="0" hangingPunct="1">
        <a:lnSpc>
          <a:spcPct val="90%"/>
        </a:lnSpc>
        <a:spcBef>
          <a:spcPts val="499"/>
        </a:spcBef>
        <a:spcAft>
          <a:spcPts val="564"/>
        </a:spcAft>
        <a:buSzPct val="75%"/>
        <a:buFont typeface="StarSymbol"/>
        <a:buChar char="–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4pPr>
      <a:lvl5pPr marL="2160000" marR="0" lvl="4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5pPr>
      <a:lvl6pPr marL="2592000" marR="0" lvl="5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6pPr>
      <a:lvl7pPr marL="3024000" marR="0" lvl="6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0C6533B-75B7-453A-99A9-B263D781D0F3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19F21333-53C6-4EDB-A96E-1015BDB3DDE6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85988D12-6315-4646-9045-0CF9A386DD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73453213-E4CF-4AB9-BE44-4807FBEB5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159" y="4406759"/>
            <a:ext cx="7772400" cy="1362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883CFC75-A3FC-4F08-A92F-C9D75BD492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2159" y="2906640"/>
            <a:ext cx="7772400" cy="150011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F59EEDA1-3CA6-493C-A992-89BDAD18881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94778540-528C-461D-8703-9711E2432D6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F0BB6783-B50D-4AF7-9695-21FDB4B9604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marL="0" marR="0" lvl="0" indent="0" algn="l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en-US" sz="2000" b="0" i="0" u="none" strike="noStrike" kern="1200" cap="none" spc="0" baseline="0%">
          <a:ln>
            <a:noFill/>
          </a:ln>
          <a:solidFill>
            <a:srgbClr val="898989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7D57228-3A05-4764-B0C8-B213E798C559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E1DA155-A681-4C93-B17C-DAA8D198A506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A27F460F-8C4F-478C-8598-14F5514B16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03DC4B57-EFE0-468A-9949-BED8C459D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5B86B4E9-2640-4EEB-B76F-4AFC7766BD30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57200" y="1600200"/>
            <a:ext cx="4038479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F6715B4B-344E-413E-9AC8-9C9524711EB6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648320" y="1600200"/>
            <a:ext cx="4038479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56E5E848-BBBD-4A40-8088-15E7FDF327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31FDCC40-C57F-487F-B300-5FDBAD02AFA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4842AE74-B233-4F9B-ABE3-C51C17880F4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700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B4A6928D-1AB0-4EFC-8D84-E42DFE9EA431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D4BC33B7-8BDC-4EFE-ACE3-699BAD46F1B8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EE2FF612-3848-425E-BD7D-063B3C2958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D958688E-52BE-43AE-A3D5-2E38CE97B1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C9B64572-C494-4902-AFA1-5E664B49AD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535039"/>
            <a:ext cx="4040279" cy="639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51C16B88-54D7-4143-9686-07BB1EF22402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57200" y="2174760"/>
            <a:ext cx="4040279" cy="3951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386DE37E-B446-46E1-B4C2-B400B44AA97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645080" y="1535039"/>
            <a:ext cx="4041719" cy="639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5970909F-2541-43CB-9873-FCDC6CD8453B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645080" y="2174760"/>
            <a:ext cx="4041719" cy="3951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635880D0-B93B-4C47-8BB3-921C3A6C07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11" name="PlaceHolder 9">
            <a:extLst>
              <a:ext uri="{FF2B5EF4-FFF2-40B4-BE49-F238E27FC236}">
                <a16:creationId xmlns:a16="http://schemas.microsoft.com/office/drawing/2014/main" id="{132712B7-7E1C-4008-B3B7-380F5FEEABA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12" name="PlaceHolder 10">
            <a:extLst>
              <a:ext uri="{FF2B5EF4-FFF2-40B4-BE49-F238E27FC236}">
                <a16:creationId xmlns:a16="http://schemas.microsoft.com/office/drawing/2014/main" id="{93B3B800-093A-4D2F-9BD0-0803E118CF8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601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228600" marR="0" lvl="0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100%"/>
        <a:buFont typeface="Arial" pitchFamily="34"/>
        <a:buChar char="•"/>
        <a:tabLst/>
        <a:defRPr lang="en-US" sz="2400" b="1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4A4B988-B15F-480D-B771-B580F1C58714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6593F5C-B6A2-439F-B295-8C49E7D8E479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F598339C-48A8-4FB1-B4C1-F6556CE36E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ECAF2297-C622-41DE-8A3F-C7DDE01749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B937D47E-53B3-49FD-A5DA-FA8DB75038A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1DF41630-B5DD-4B72-AD4A-9C5F72E4F74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4A134247-160B-4648-8C21-F44452DC2AA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8D88998C-A321-435E-973C-8F4164979D1E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0259F7CF-2B89-4640-BBD3-5FD616E39E9A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9BBAEC72-F599-45DC-8569-DE084EB490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B79E74BD-5FBB-4233-A6D8-42895F41EF4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ECD20B43-EB36-49CF-B63E-F5D986F0A33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39CBCD7C-F1B5-4F11-B224-A5310E2BFFA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FEAA6FD9-6179-4387-9545-50F75A4B07BF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5AA140C7-D722-4F97-92CD-2134B9A48C65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5C8B3950-09D8-43BA-8C8A-ED839CCFB8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B2DE343E-ECAB-4CF4-A777-53C7EBA7E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2880"/>
            <a:ext cx="3008160" cy="116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950C9880-6528-4730-BA85-30B550459CB8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3575159" y="272880"/>
            <a:ext cx="5111640" cy="5853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560BE4DC-964D-44B4-A71C-47CF6A358B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34960"/>
            <a:ext cx="3008160" cy="469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B695BD76-C3B9-4F0B-8D66-8477C43772E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2D07D575-B3C4-409B-8B94-67B6B83E6D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4979FC5A-BA6D-4A29-B869-AD73000BD0F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100%"/>
        </a:lnSpc>
        <a:spcBef>
          <a:spcPts val="300"/>
        </a:spcBef>
        <a:spcAft>
          <a:spcPts val="0"/>
        </a:spcAft>
        <a:buSzPct val="45%"/>
        <a:buFont typeface="StarSymbol"/>
        <a:buChar char="●"/>
        <a:tabLst/>
        <a:defRPr lang="en-US" sz="1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5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8.xml"/><Relationship Id="rId1" Type="http://purl.oclc.org/ooxml/officeDocument/relationships/slideLayout" Target="../slideLayouts/slideLayout136.xml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9.xml"/><Relationship Id="rId1" Type="http://purl.oclc.org/ooxml/officeDocument/relationships/slideLayout" Target="../slideLayouts/slideLayout136.xml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0.xml"/><Relationship Id="rId1" Type="http://purl.oclc.org/ooxml/officeDocument/relationships/slideLayout" Target="../slideLayouts/slideLayout136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1.xml"/><Relationship Id="rId1" Type="http://purl.oclc.org/ooxml/officeDocument/relationships/slideLayout" Target="../slideLayouts/slideLayout136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2.xml"/><Relationship Id="rId1" Type="http://purl.oclc.org/ooxml/officeDocument/relationships/slideLayout" Target="../slideLayouts/slideLayout136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3.xml"/><Relationship Id="rId1" Type="http://purl.oclc.org/ooxml/officeDocument/relationships/slideLayout" Target="../slideLayouts/slideLayout136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4.xml"/><Relationship Id="rId1" Type="http://purl.oclc.org/ooxml/officeDocument/relationships/slideLayout" Target="../slideLayouts/slideLayout136.xml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5.xml"/><Relationship Id="rId1" Type="http://purl.oclc.org/ooxml/officeDocument/relationships/slideLayout" Target="../slideLayouts/slideLayout136.xml"/></Relationships>
</file>

<file path=ppt/slides/_rels/slide18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6.xml"/><Relationship Id="rId1" Type="http://purl.oclc.org/ooxml/officeDocument/relationships/slideLayout" Target="../slideLayouts/slideLayout136.xml"/></Relationships>
</file>

<file path=ppt/slides/_rels/slide19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7.xml"/><Relationship Id="rId1" Type="http://purl.oclc.org/ooxml/officeDocument/relationships/slideLayout" Target="../slideLayouts/slideLayout136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146.xml"/><Relationship Id="rId5" Type="http://purl.oclc.org/ooxml/officeDocument/relationships/image" Target="../media/image6.png"/><Relationship Id="rId4" Type="http://purl.oclc.org/ooxml/officeDocument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5.xml"/></Relationships>
</file>

<file path=ppt/slides/_rels/slide21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8.xml"/><Relationship Id="rId1" Type="http://purl.oclc.org/ooxml/officeDocument/relationships/slideLayout" Target="../slideLayouts/slideLayout136.xml"/><Relationship Id="rId4" Type="http://purl.oclc.org/ooxml/officeDocument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9.xml"/><Relationship Id="rId1" Type="http://purl.oclc.org/ooxml/officeDocument/relationships/slideLayout" Target="../slideLayouts/slideLayout136.xml"/></Relationships>
</file>

<file path=ppt/slides/_rels/slide23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0.xml"/><Relationship Id="rId1" Type="http://purl.oclc.org/ooxml/officeDocument/relationships/slideLayout" Target="../slideLayouts/slideLayout136.xml"/></Relationships>
</file>

<file path=ppt/slides/_rels/slide24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1.xml"/><Relationship Id="rId1" Type="http://purl.oclc.org/ooxml/officeDocument/relationships/slideLayout" Target="../slideLayouts/slideLayout136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purl.oclc.org/ooxml/officeDocument/relationships/image" Target="../media/image4.png"/><Relationship Id="rId7" Type="http://purl.oclc.org/ooxml/officeDocument/relationships/diagramColors" Target="../diagrams/colors1.xml"/><Relationship Id="rId2" Type="http://purl.oclc.org/ooxml/officeDocument/relationships/notesSlide" Target="../notesSlides/notesSlide22.xml"/><Relationship Id="rId1" Type="http://purl.oclc.org/ooxml/officeDocument/relationships/slideLayout" Target="../slideLayouts/slideLayout136.xml"/><Relationship Id="rId6" Type="http://purl.oclc.org/ooxml/officeDocument/relationships/diagramQuickStyle" Target="../diagrams/quickStyle1.xml"/><Relationship Id="rId5" Type="http://purl.oclc.org/ooxml/officeDocument/relationships/diagramLayout" Target="../diagrams/layout1.xml"/><Relationship Id="rId4" Type="http://purl.oclc.org/ooxml/officeDocument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3.xml"/><Relationship Id="rId1" Type="http://purl.oclc.org/ooxml/officeDocument/relationships/slideLayout" Target="../slideLayouts/slideLayout136.xml"/></Relationships>
</file>

<file path=ppt/slides/_rels/slide2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4.xml"/><Relationship Id="rId1" Type="http://purl.oclc.org/ooxml/officeDocument/relationships/slideLayout" Target="../slideLayouts/slideLayout136.xml"/></Relationships>
</file>

<file path=ppt/slides/_rels/slide28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5.xml"/><Relationship Id="rId1" Type="http://purl.oclc.org/ooxml/officeDocument/relationships/slideLayout" Target="../slideLayouts/slideLayout136.xml"/></Relationships>
</file>

<file path=ppt/slides/_rels/slide29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6.xml"/><Relationship Id="rId1" Type="http://purl.oclc.org/ooxml/officeDocument/relationships/slideLayout" Target="../slideLayouts/slideLayout136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136.xml"/></Relationships>
</file>

<file path=ppt/slides/_rels/slide30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7.xml"/><Relationship Id="rId1" Type="http://purl.oclc.org/ooxml/officeDocument/relationships/slideLayout" Target="../slideLayouts/slideLayout136.xml"/></Relationships>
</file>

<file path=ppt/slides/_rels/slide31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8.xml"/><Relationship Id="rId1" Type="http://purl.oclc.org/ooxml/officeDocument/relationships/slideLayout" Target="../slideLayouts/slideLayout136.xml"/></Relationships>
</file>

<file path=ppt/slides/_rels/slide32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9.xml"/><Relationship Id="rId1" Type="http://purl.oclc.org/ooxml/officeDocument/relationships/slideLayout" Target="../slideLayouts/slideLayout146.xml"/><Relationship Id="rId4" Type="http://purl.oclc.org/ooxml/officeDocument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30.xml"/><Relationship Id="rId1" Type="http://purl.oclc.org/ooxml/officeDocument/relationships/slideLayout" Target="../slideLayouts/slideLayout136.xml"/><Relationship Id="rId4" Type="http://purl.oclc.org/ooxml/officeDocument/relationships/image" Target="../media/image11.jpg"/></Relationships>
</file>

<file path=ppt/slides/_rels/slide34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31.xml"/><Relationship Id="rId1" Type="http://purl.oclc.org/ooxml/officeDocument/relationships/slideLayout" Target="../slideLayouts/slideLayout136.xml"/></Relationships>
</file>

<file path=ppt/slides/_rels/slide35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32.xml"/><Relationship Id="rId1" Type="http://purl.oclc.org/ooxml/officeDocument/relationships/slideLayout" Target="../slideLayouts/slideLayout136.xml"/></Relationships>
</file>

<file path=ppt/slides/_rels/slide3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33.xml"/><Relationship Id="rId1" Type="http://purl.oclc.org/ooxml/officeDocument/relationships/slideLayout" Target="../slideLayouts/slideLayout136.xml"/><Relationship Id="rId5" Type="http://purl.oclc.org/ooxml/officeDocument/relationships/image" Target="../media/image8.svg"/><Relationship Id="rId4" Type="http://purl.oclc.org/ooxml/officeDocument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34.xml"/><Relationship Id="rId1" Type="http://purl.oclc.org/ooxml/officeDocument/relationships/slideLayout" Target="../slideLayouts/slideLayout136.xml"/><Relationship Id="rId4" Type="http://purl.oclc.org/ooxml/officeDocument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35.xml"/><Relationship Id="rId1" Type="http://purl.oclc.org/ooxml/officeDocument/relationships/slideLayout" Target="../slideLayouts/slideLayout136.xml"/></Relationships>
</file>

<file path=ppt/slides/_rels/slide39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36.xml"/><Relationship Id="rId1" Type="http://purl.oclc.org/ooxml/officeDocument/relationships/slideLayout" Target="../slideLayouts/slideLayout136.xml"/><Relationship Id="rId4" Type="http://purl.oclc.org/ooxml/officeDocument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5.xml"/></Relationships>
</file>

<file path=ppt/slides/_rels/slide40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37.xml"/><Relationship Id="rId1" Type="http://purl.oclc.org/ooxml/officeDocument/relationships/slideLayout" Target="../slideLayouts/slideLayout136.xml"/></Relationships>
</file>

<file path=ppt/slides/_rels/slide41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38.xml"/><Relationship Id="rId1" Type="http://purl.oclc.org/ooxml/officeDocument/relationships/slideLayout" Target="../slideLayouts/slideLayout136.xml"/><Relationship Id="rId4" Type="http://purl.oclc.org/ooxml/officeDocument/relationships/hyperlink" Target="https://github.com/olivierchoquet/GoodNewsSite/pull/3" TargetMode="External"/></Relationships>
</file>

<file path=ppt/slides/_rels/slide42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39.xml"/><Relationship Id="rId1" Type="http://purl.oclc.org/ooxml/officeDocument/relationships/slideLayout" Target="../slideLayouts/slideLayout136.xml"/></Relationships>
</file>

<file path=ppt/slides/_rels/slide43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40.xml"/><Relationship Id="rId1" Type="http://purl.oclc.org/ooxml/officeDocument/relationships/slideLayout" Target="../slideLayouts/slideLayout136.xml"/><Relationship Id="rId4" Type="http://purl.oclc.org/ooxml/officeDocument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41.xml"/><Relationship Id="rId1" Type="http://purl.oclc.org/ooxml/officeDocument/relationships/slideLayout" Target="../slideLayouts/slideLayout136.xml"/></Relationships>
</file>

<file path=ppt/slides/_rels/slide45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42.xml"/><Relationship Id="rId1" Type="http://purl.oclc.org/ooxml/officeDocument/relationships/slideLayout" Target="../slideLayouts/slideLayout136.xml"/></Relationships>
</file>

<file path=ppt/slides/_rels/slide4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43.xml"/><Relationship Id="rId1" Type="http://purl.oclc.org/ooxml/officeDocument/relationships/slideLayout" Target="../slideLayouts/slideLayout136.xml"/></Relationships>
</file>

<file path=ppt/slides/_rels/slide4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44.xml"/><Relationship Id="rId1" Type="http://purl.oclc.org/ooxml/officeDocument/relationships/slideLayout" Target="../slideLayouts/slideLayout136.xml"/></Relationships>
</file>

<file path=ppt/slides/_rels/slide48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45.xml"/><Relationship Id="rId1" Type="http://purl.oclc.org/ooxml/officeDocument/relationships/slideLayout" Target="../slideLayouts/slideLayout136.xml"/><Relationship Id="rId4" Type="http://purl.oclc.org/ooxml/officeDocument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46.xml"/><Relationship Id="rId1" Type="http://purl.oclc.org/ooxml/officeDocument/relationships/slideLayout" Target="../slideLayouts/slideLayout136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136.xml"/></Relationships>
</file>

<file path=ppt/slides/_rels/slide50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47.xml"/><Relationship Id="rId1" Type="http://purl.oclc.org/ooxml/officeDocument/relationships/slideLayout" Target="../slideLayouts/slideLayout136.xml"/></Relationships>
</file>

<file path=ppt/slides/_rels/slide51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48.xml"/><Relationship Id="rId1" Type="http://purl.oclc.org/ooxml/officeDocument/relationships/slideLayout" Target="../slideLayouts/slideLayout136.xml"/></Relationships>
</file>

<file path=ppt/slides/_rels/slide52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49.xml"/><Relationship Id="rId1" Type="http://purl.oclc.org/ooxml/officeDocument/relationships/slideLayout" Target="../slideLayouts/slideLayout146.xml"/><Relationship Id="rId4" Type="http://purl.oclc.org/ooxml/officeDocument/relationships/image" Target="../media/image5.jpg"/></Relationships>
</file>

<file path=ppt/slides/_rels/slide5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purl.oclc.org/ooxml/officeDocument/relationships/image" Target="../media/image4.png"/><Relationship Id="rId7" Type="http://purl.oclc.org/ooxml/officeDocument/relationships/diagramColors" Target="../diagrams/colors2.xml"/><Relationship Id="rId2" Type="http://purl.oclc.org/ooxml/officeDocument/relationships/notesSlide" Target="../notesSlides/notesSlide50.xml"/><Relationship Id="rId1" Type="http://purl.oclc.org/ooxml/officeDocument/relationships/slideLayout" Target="../slideLayouts/slideLayout136.xml"/><Relationship Id="rId6" Type="http://purl.oclc.org/ooxml/officeDocument/relationships/diagramQuickStyle" Target="../diagrams/quickStyle2.xml"/><Relationship Id="rId5" Type="http://purl.oclc.org/ooxml/officeDocument/relationships/diagramLayout" Target="../diagrams/layout2.xml"/><Relationship Id="rId4" Type="http://purl.oclc.org/ooxml/officeDocument/relationships/diagramData" Target="../diagrams/data2.xml"/></Relationships>
</file>

<file path=ppt/slides/_rels/slide54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51.xml"/><Relationship Id="rId1" Type="http://purl.oclc.org/ooxml/officeDocument/relationships/slideLayout" Target="../slideLayouts/slideLayout136.xml"/><Relationship Id="rId5" Type="http://purl.oclc.org/ooxml/officeDocument/relationships/image" Target="../media/image15.png"/><Relationship Id="rId4" Type="http://purl.oclc.org/ooxml/officeDocument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52.xml"/><Relationship Id="rId1" Type="http://purl.oclc.org/ooxml/officeDocument/relationships/slideLayout" Target="../slideLayouts/slideLayout136.xml"/><Relationship Id="rId4" Type="http://purl.oclc.org/ooxml/officeDocument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purl.oclc.org/ooxml/officeDocument/relationships/image" Target="../media/image4.png"/><Relationship Id="rId7" Type="http://purl.oclc.org/ooxml/officeDocument/relationships/diagramColors" Target="../diagrams/colors3.xml"/><Relationship Id="rId2" Type="http://purl.oclc.org/ooxml/officeDocument/relationships/notesSlide" Target="../notesSlides/notesSlide53.xml"/><Relationship Id="rId1" Type="http://purl.oclc.org/ooxml/officeDocument/relationships/slideLayout" Target="../slideLayouts/slideLayout136.xml"/><Relationship Id="rId6" Type="http://purl.oclc.org/ooxml/officeDocument/relationships/diagramQuickStyle" Target="../diagrams/quickStyle3.xml"/><Relationship Id="rId5" Type="http://purl.oclc.org/ooxml/officeDocument/relationships/diagramLayout" Target="../diagrams/layout3.xml"/><Relationship Id="rId4" Type="http://purl.oclc.org/ooxml/officeDocument/relationships/diagramData" Target="../diagrams/data3.xml"/></Relationships>
</file>

<file path=ppt/slides/_rels/slide5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54.xml"/><Relationship Id="rId1" Type="http://purl.oclc.org/ooxml/officeDocument/relationships/slideLayout" Target="../slideLayouts/slideLayout136.xml"/><Relationship Id="rId4" Type="http://purl.oclc.org/ooxml/officeDocument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55.xml"/><Relationship Id="rId1" Type="http://purl.oclc.org/ooxml/officeDocument/relationships/slideLayout" Target="../slideLayouts/slideLayout136.xml"/><Relationship Id="rId4" Type="http://purl.oclc.org/ooxml/officeDocument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56.xml"/><Relationship Id="rId1" Type="http://purl.oclc.org/ooxml/officeDocument/relationships/slideLayout" Target="../slideLayouts/slideLayout136.xml"/><Relationship Id="rId4" Type="http://purl.oclc.org/ooxml/officeDocument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136.xml"/></Relationships>
</file>

<file path=ppt/slides/_rels/slide60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57.xml"/><Relationship Id="rId1" Type="http://purl.oclc.org/ooxml/officeDocument/relationships/slideLayout" Target="../slideLayouts/slideLayout136.xml"/></Relationships>
</file>

<file path=ppt/slides/_rels/slide61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58.xml"/><Relationship Id="rId1" Type="http://purl.oclc.org/ooxml/officeDocument/relationships/slideLayout" Target="../slideLayouts/slideLayout136.xml"/></Relationships>
</file>

<file path=ppt/slides/_rels/slide62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59.xml"/><Relationship Id="rId1" Type="http://purl.oclc.org/ooxml/officeDocument/relationships/slideLayout" Target="../slideLayouts/slideLayout146.xml"/><Relationship Id="rId4" Type="http://purl.oclc.org/ooxml/officeDocument/relationships/image" Target="../media/image5.jpg"/></Relationships>
</file>

<file path=ppt/slides/_rels/slide63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60.xml"/><Relationship Id="rId1" Type="http://purl.oclc.org/ooxml/officeDocument/relationships/slideLayout" Target="../slideLayouts/slideLayout136.xml"/></Relationships>
</file>

<file path=ppt/slides/_rels/slide64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61.xml"/><Relationship Id="rId1" Type="http://purl.oclc.org/ooxml/officeDocument/relationships/slideLayout" Target="../slideLayouts/slideLayout146.xml"/><Relationship Id="rId4" Type="http://purl.oclc.org/ooxml/officeDocument/relationships/image" Target="../media/image5.jpg"/></Relationships>
</file>

<file path=ppt/slides/_rels/slide65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62.xml"/><Relationship Id="rId1" Type="http://purl.oclc.org/ooxml/officeDocument/relationships/slideLayout" Target="../slideLayouts/slideLayout136.xml"/></Relationships>
</file>

<file path=ppt/slides/_rels/slide6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63.xml"/><Relationship Id="rId1" Type="http://purl.oclc.org/ooxml/officeDocument/relationships/slideLayout" Target="../slideLayouts/slideLayout136.xml"/></Relationships>
</file>

<file path=ppt/slides/_rels/slide6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64.xml"/><Relationship Id="rId1" Type="http://purl.oclc.org/ooxml/officeDocument/relationships/slideLayout" Target="../slideLayouts/slideLayout136.xml"/></Relationships>
</file>

<file path=ppt/slides/_rels/slide68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65.xml"/><Relationship Id="rId1" Type="http://purl.oclc.org/ooxml/officeDocument/relationships/slideLayout" Target="../slideLayouts/slideLayout136.xml"/></Relationships>
</file>

<file path=ppt/slides/_rels/slide69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66.xml"/><Relationship Id="rId1" Type="http://purl.oclc.org/ooxml/officeDocument/relationships/slideLayout" Target="../slideLayouts/slideLayout136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136.xml"/><Relationship Id="rId5" Type="http://purl.oclc.org/ooxml/officeDocument/relationships/image" Target="../media/image8.svg"/><Relationship Id="rId4" Type="http://purl.oclc.org/ooxml/officeDocument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67.xml"/><Relationship Id="rId1" Type="http://purl.oclc.org/ooxml/officeDocument/relationships/slideLayout" Target="../slideLayouts/slideLayout136.xml"/></Relationships>
</file>

<file path=ppt/slides/_rels/slide71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68.xml"/><Relationship Id="rId1" Type="http://purl.oclc.org/ooxml/officeDocument/relationships/slideLayout" Target="../slideLayouts/slideLayout136.xml"/></Relationships>
</file>

<file path=ppt/slides/_rels/slide72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69.xml"/><Relationship Id="rId1" Type="http://purl.oclc.org/ooxml/officeDocument/relationships/slideLayout" Target="../slideLayouts/slideLayout136.xml"/></Relationships>
</file>

<file path=ppt/slides/_rels/slide73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70.xml"/><Relationship Id="rId1" Type="http://purl.oclc.org/ooxml/officeDocument/relationships/slideLayout" Target="../slideLayouts/slideLayout136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136.xml"/><Relationship Id="rId4" Type="http://purl.oclc.org/ooxml/officeDocument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7.xml"/><Relationship Id="rId1" Type="http://purl.oclc.org/ooxml/officeDocument/relationships/slideLayout" Target="../slideLayouts/slideLayout13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5934D-1422-406E-95BD-C79A711B6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DevOps</a:t>
            </a:r>
            <a:br>
              <a:rPr lang="fr-FR" sz="4800" b="1" i="0" u="none" strike="noStrike" kern="1200" cap="none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</a:b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224D91-E482-4CAA-8A1F-0AC602856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2400" b="0" i="0" u="none" strike="noStrike" kern="1200" cap="none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BINV2190 - B</a:t>
            </a:r>
          </a:p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2400" b="0" i="0" u="none" strike="noStrike" kern="1200" cap="none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DevOps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222423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branches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10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3">
            <a:extLst>
              <a:ext uri="{FF2B5EF4-FFF2-40B4-BE49-F238E27FC236}">
                <a16:creationId xmlns:a16="http://schemas.microsoft.com/office/drawing/2014/main" id="{E58D0EC4-1C48-4A35-9800-D35E9F0DAC6A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Démo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(création d’un repo git: git init) 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10901267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merger des branches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11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3">
            <a:extLst>
              <a:ext uri="{FF2B5EF4-FFF2-40B4-BE49-F238E27FC236}">
                <a16:creationId xmlns:a16="http://schemas.microsoft.com/office/drawing/2014/main" id="{E58D0EC4-1C48-4A35-9800-D35E9F0DAC6A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565200" marR="0" lvl="0" indent="-45720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AutoNum type="arabicParenR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Se placer sur la branche cible</a:t>
            </a:r>
          </a:p>
          <a:p>
            <a:pPr marL="565200" marR="0" lvl="0" indent="-45720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AutoNum type="arabicParenR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Taper : git merge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myBranchToMerge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502B142-5B4B-4F64-8F47-62CD375D5E37}"/>
              </a:ext>
            </a:extLst>
          </p:cNvPr>
          <p:cNvSpPr txBox="1"/>
          <p:nvPr/>
        </p:nvSpPr>
        <p:spPr>
          <a:xfrm>
            <a:off x="2663996" y="3059667"/>
            <a:ext cx="53518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54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4281806881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Faire une branche par fonctionnalité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12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9B7AFF3-AFC2-4F5D-B817-B9AA575E0099}"/>
              </a:ext>
            </a:extLst>
          </p:cNvPr>
          <p:cNvSpPr txBox="1"/>
          <p:nvPr/>
        </p:nvSpPr>
        <p:spPr>
          <a:xfrm>
            <a:off x="2426489" y="2505670"/>
            <a:ext cx="53518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54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1748141716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Faire une branche par fonctionnalité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13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9B7AFF3-AFC2-4F5D-B817-B9AA575E0099}"/>
              </a:ext>
            </a:extLst>
          </p:cNvPr>
          <p:cNvSpPr txBox="1"/>
          <p:nvPr/>
        </p:nvSpPr>
        <p:spPr>
          <a:xfrm>
            <a:off x="2426489" y="2505670"/>
            <a:ext cx="53518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54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Exercice: GIT1</a:t>
            </a:r>
          </a:p>
        </p:txBody>
      </p:sp>
    </p:spTree>
    <p:extLst>
      <p:ext uri="{BB962C8B-B14F-4D97-AF65-F5344CB8AC3E}">
        <p14:creationId xmlns:p14="http://schemas.microsoft.com/office/powerpoint/2010/main" val="2106210962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2880003" y="513362"/>
            <a:ext cx="5486400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Exercice: compliquons un peut les choses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14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A57ED99C-2C28-4712-93C7-8D0487ABD2E0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GIT 2 – exercice 1: </a:t>
            </a:r>
            <a:r>
              <a:rPr lang="fr-BE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refactoring</a:t>
            </a: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420101630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2880003" y="513362"/>
            <a:ext cx="5486400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Merge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conflict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15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A57ED99C-2C28-4712-93C7-8D0487ABD2E0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Démo</a:t>
            </a: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103387485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2880003" y="513362"/>
            <a:ext cx="5486400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Disputez vous: </a:t>
            </a: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Merge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conflict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16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A57ED99C-2C28-4712-93C7-8D0487ABD2E0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GIT 2 – exercice 2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875435969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2880003" y="513362"/>
            <a:ext cx="5486400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Problème: les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credentials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17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A57ED99C-2C28-4712-93C7-8D0487ABD2E0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Problème: 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200" dirty="0">
                <a:solidFill>
                  <a:srgbClr val="000000"/>
                </a:solidFill>
                <a:latin typeface="Arial" pitchFamily="18"/>
                <a:ea typeface="SimSun" pitchFamily="2"/>
                <a:cs typeface="DejaVu Sans" pitchFamily="2"/>
              </a:rPr>
              <a:t>En claire sur GIT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Merge </a:t>
            </a:r>
            <a:r>
              <a:rPr lang="fr-BE" sz="22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conflict</a:t>
            </a:r>
            <a:r>
              <a:rPr lang="fr-BE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 si ils sont différents sur diverse machine</a:t>
            </a: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dirty="0">
                <a:solidFill>
                  <a:srgbClr val="000000"/>
                </a:solidFill>
                <a:latin typeface="Arial" pitchFamily="18"/>
                <a:ea typeface="SimSun" pitchFamily="2"/>
              </a:rPr>
              <a:t>Solution: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.</a:t>
            </a:r>
            <a:r>
              <a:rPr lang="fr-BE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gitignore</a:t>
            </a: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845287094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2880003" y="513362"/>
            <a:ext cx="5486400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.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gitignore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18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A57ED99C-2C28-4712-93C7-8D0487ABD2E0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Demo</a:t>
            </a: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340844031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2880003" y="513362"/>
            <a:ext cx="5486400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Merge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conflict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19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A57ED99C-2C28-4712-93C7-8D0487ABD2E0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GIT 2 – exercice 3 et 4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06916443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14BA041C-EFBF-4C69-A97E-215C5121FEB6}"/>
              </a:ext>
            </a:extLst>
          </p:cNvPr>
          <p:cNvSpPr txBox="1"/>
          <p:nvPr/>
        </p:nvSpPr>
        <p:spPr>
          <a:xfrm>
            <a:off x="2433600" y="310028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Sébastien de Beauffort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8696D158-CE34-4839-8E7B-353A9B96842A}"/>
              </a:ext>
            </a:extLst>
          </p:cNvPr>
          <p:cNvSpPr txBox="1"/>
          <p:nvPr/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19361F1-8B08-47EF-AFA8-AD5A317547BD}" type="slidenum">
              <a:t>2</a:t>
            </a:fld>
            <a:r>
              <a:rPr lang="fr-BE" sz="1200" b="0" i="0" u="none" strike="noStrike" kern="1200" cap="none" spc="0" baseline="0%">
                <a:ln>
                  <a:noFill/>
                </a:ln>
                <a:solidFill>
                  <a:srgbClr val="898989"/>
                </a:solidFill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5">
            <a:extLst>
              <a:ext uri="{FF2B5EF4-FFF2-40B4-BE49-F238E27FC236}">
                <a16:creationId xmlns:a16="http://schemas.microsoft.com/office/drawing/2014/main" id="{D7E0EAA3-95BA-410B-88E7-E13C9DCDA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" y="6120000"/>
            <a:ext cx="1080000" cy="594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6" descr="Une image contenant oiseau&#10;&#10;Description générée automatiquement">
            <a:extLst>
              <a:ext uri="{FF2B5EF4-FFF2-40B4-BE49-F238E27FC236}">
                <a16:creationId xmlns:a16="http://schemas.microsoft.com/office/drawing/2014/main" id="{49D6E80F-4A57-4FC5-83AD-209B376FF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99" y="5910982"/>
            <a:ext cx="1112436" cy="947018"/>
          </a:xfrm>
          <a:prstGeom prst="rect">
            <a:avLst/>
          </a:prstGeom>
        </p:spPr>
      </p:pic>
      <p:pic>
        <p:nvPicPr>
          <p:cNvPr id="8" name="Picture 2" descr="image being cropped">
            <a:extLst>
              <a:ext uri="{FF2B5EF4-FFF2-40B4-BE49-F238E27FC236}">
                <a16:creationId xmlns:a16="http://schemas.microsoft.com/office/drawing/2014/main" id="{62E8142A-B1DD-4C96-8F27-7F99E0A12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38" y="1127018"/>
            <a:ext cx="1406724" cy="140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72EEEEB-4A96-4BC6-84F9-778B7FAB022E}"/>
              </a:ext>
            </a:extLst>
          </p:cNvPr>
          <p:cNvSpPr txBox="1"/>
          <p:nvPr/>
        </p:nvSpPr>
        <p:spPr>
          <a:xfrm>
            <a:off x="5393900" y="1046124"/>
            <a:ext cx="3193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Entrepreneur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Qwerteach &amp; </a:t>
            </a:r>
            <a:r>
              <a:rPr lang="fr-BE" dirty="0" err="1"/>
              <a:t>Azerteach</a:t>
            </a: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Smile Paintball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BamSell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CMO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Tonic </a:t>
            </a:r>
            <a:r>
              <a:rPr lang="fr-BE" dirty="0" err="1"/>
              <a:t>Teaching</a:t>
            </a: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HOPE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8DFFD2D-EF52-4F0C-9AEC-AEEED0A7C0EA}"/>
              </a:ext>
            </a:extLst>
          </p:cNvPr>
          <p:cNvSpPr txBox="1"/>
          <p:nvPr/>
        </p:nvSpPr>
        <p:spPr>
          <a:xfrm>
            <a:off x="2130087" y="2088057"/>
            <a:ext cx="2793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Consultant: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Wemanity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Zurich 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Red Cross &amp; Engie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United Nations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9BF9777-6A99-4853-ACA8-7426835E6565}"/>
              </a:ext>
            </a:extLst>
          </p:cNvPr>
          <p:cNvSpPr txBox="1"/>
          <p:nvPr/>
        </p:nvSpPr>
        <p:spPr>
          <a:xfrm>
            <a:off x="2138758" y="1127018"/>
            <a:ext cx="319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Etudes: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Supinfo (2017)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Harvard (2021)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1367937-1D20-43B7-9164-7272358C9FF4}"/>
              </a:ext>
            </a:extLst>
          </p:cNvPr>
          <p:cNvSpPr txBox="1"/>
          <p:nvPr/>
        </p:nvSpPr>
        <p:spPr>
          <a:xfrm>
            <a:off x="1539178" y="3565385"/>
            <a:ext cx="7424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Enseignement: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SUPINFO international </a:t>
            </a:r>
            <a:r>
              <a:rPr lang="fr-BE" dirty="0" err="1"/>
              <a:t>university</a:t>
            </a:r>
            <a:r>
              <a:rPr lang="fr-BE" dirty="0"/>
              <a:t> (France, Belgique, Chine)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Paul Lambin Institute (Belgique)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HEBUT (Chine)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Tecnologico</a:t>
            </a:r>
            <a:r>
              <a:rPr lang="fr-BE" dirty="0"/>
              <a:t> de Monterrey (Mexique)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Institut Mines Télécom Paris (France)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Epitech</a:t>
            </a:r>
            <a:r>
              <a:rPr lang="fr-BE" dirty="0"/>
              <a:t> (Belgique)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GBSB (Espagne)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ECAM (Belgique)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GBS (</a:t>
            </a:r>
            <a:r>
              <a:rPr lang="fr-BE" dirty="0" err="1"/>
              <a:t>Kazakstan</a:t>
            </a:r>
            <a:r>
              <a:rPr lang="fr-B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Ludwigshafen </a:t>
            </a:r>
            <a:r>
              <a:rPr lang="fr-BE" dirty="0" err="1"/>
              <a:t>University</a:t>
            </a:r>
            <a:r>
              <a:rPr lang="fr-BE" dirty="0"/>
              <a:t> (Allemagne)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82142232"/>
      </p:ext>
    </p:extLst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5934D-1422-406E-95BD-C79A711B6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i="0" u="none" strike="noStrike" kern="1200" cap="none" spc="0" baseline="0%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eXtrem</a:t>
            </a:r>
            <a:r>
              <a:rPr lang="fr-FR" sz="4800" i="0" u="none" strike="noStrike" kern="1200" cap="none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4800" i="0" u="none" strike="noStrike" kern="1200" cap="none" spc="0" baseline="0%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Programming</a:t>
            </a:r>
            <a:br>
              <a:rPr lang="fr-FR" sz="4800" b="1" i="0" u="none" strike="noStrike" kern="1200" cap="none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</a:b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224D91-E482-4CAA-8A1F-0AC602856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302015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2880003" y="513362"/>
            <a:ext cx="5486400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L’histoire de L’XP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21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A57ED99C-2C28-4712-93C7-8D0487ABD2E0}"/>
              </a:ext>
            </a:extLst>
          </p:cNvPr>
          <p:cNvSpPr txBox="1"/>
          <p:nvPr/>
        </p:nvSpPr>
        <p:spPr>
          <a:xfrm>
            <a:off x="1259997" y="1700281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Né en 1999 avec « </a:t>
            </a:r>
            <a:r>
              <a:rPr lang="fr-BE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Extreme</a:t>
            </a: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 </a:t>
            </a:r>
            <a:r>
              <a:rPr lang="fr-BE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Programming</a:t>
            </a: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 </a:t>
            </a:r>
            <a:r>
              <a:rPr lang="fr-BE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explained</a:t>
            </a: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 »</a:t>
            </a: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6" name="Picture 2" descr="images-eu.ssl-images-amazon.com/images/I/416Y8M...">
            <a:extLst>
              <a:ext uri="{FF2B5EF4-FFF2-40B4-BE49-F238E27FC236}">
                <a16:creationId xmlns:a16="http://schemas.microsoft.com/office/drawing/2014/main" id="{AF065209-E596-4A52-A827-A734B627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998" y="3162670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928C58D-AC98-40CD-A7DC-04BFB03A3B62}"/>
              </a:ext>
            </a:extLst>
          </p:cNvPr>
          <p:cNvSpPr txBox="1"/>
          <p:nvPr/>
        </p:nvSpPr>
        <p:spPr>
          <a:xfrm>
            <a:off x="3806998" y="611999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Source: Amazon.fr</a:t>
            </a:r>
          </a:p>
        </p:txBody>
      </p:sp>
    </p:spTree>
    <p:extLst>
      <p:ext uri="{BB962C8B-B14F-4D97-AF65-F5344CB8AC3E}">
        <p14:creationId xmlns:p14="http://schemas.microsoft.com/office/powerpoint/2010/main" val="275945664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2880003" y="513362"/>
            <a:ext cx="5486400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valeurs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22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A57ED99C-2C28-4712-93C7-8D0487ABD2E0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La communication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dirty="0">
                <a:solidFill>
                  <a:srgbClr val="000000"/>
                </a:solidFill>
                <a:latin typeface="Arial" pitchFamily="18"/>
                <a:ea typeface="SimSun" pitchFamily="2"/>
                <a:cs typeface="DejaVu Sans" pitchFamily="2"/>
              </a:rPr>
              <a:t>La simplicité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Les feedbacks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dirty="0">
                <a:solidFill>
                  <a:srgbClr val="000000"/>
                </a:solidFill>
                <a:latin typeface="Arial" pitchFamily="18"/>
                <a:ea typeface="SimSun" pitchFamily="2"/>
                <a:cs typeface="DejaVu Sans" pitchFamily="2"/>
              </a:rPr>
              <a:t>Le courage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Le respect</a:t>
            </a: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209247667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2880003" y="513362"/>
            <a:ext cx="5486400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pratiques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23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A57ED99C-2C28-4712-93C7-8D0487ABD2E0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Le client doit </a:t>
            </a:r>
            <a:r>
              <a:rPr lang="fr-BE" sz="3200" dirty="0">
                <a:solidFill>
                  <a:srgbClr val="000000"/>
                </a:solidFill>
                <a:latin typeface="Arial" pitchFamily="18"/>
                <a:ea typeface="SimSun" pitchFamily="2"/>
                <a:cs typeface="DejaVu Sans" pitchFamily="2"/>
              </a:rPr>
              <a:t>ê</a:t>
            </a: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tre sur site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dirty="0">
                <a:solidFill>
                  <a:srgbClr val="000000"/>
                </a:solidFill>
                <a:latin typeface="Arial" pitchFamily="18"/>
                <a:ea typeface="SimSun" pitchFamily="2"/>
                <a:cs typeface="DejaVu Sans" pitchFamily="2"/>
              </a:rPr>
              <a:t>Le poker planning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L’intégration continue (ca va revenir ;))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dirty="0">
                <a:solidFill>
                  <a:srgbClr val="000000"/>
                </a:solidFill>
                <a:latin typeface="Arial" pitchFamily="18"/>
                <a:ea typeface="SimSun" pitchFamily="2"/>
                <a:cs typeface="DejaVu Sans" pitchFamily="2"/>
              </a:rPr>
              <a:t>Les petites releases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Un rythme de travail tenable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Les tests fonctionnels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dirty="0">
                <a:solidFill>
                  <a:srgbClr val="000000"/>
                </a:solidFill>
                <a:latin typeface="Arial" pitchFamily="18"/>
                <a:ea typeface="SimSun" pitchFamily="2"/>
                <a:cs typeface="DejaVu Sans" pitchFamily="2"/>
              </a:rPr>
              <a:t>Les tests unitaires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575983182"/>
      </p:ext>
    </p:extLst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2880003" y="513362"/>
            <a:ext cx="5486400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pratiques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24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A57ED99C-2C28-4712-93C7-8D0487ABD2E0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dirty="0">
                <a:solidFill>
                  <a:srgbClr val="000000"/>
                </a:solidFill>
                <a:latin typeface="Arial" pitchFamily="18"/>
                <a:ea typeface="SimSun" pitchFamily="2"/>
                <a:cs typeface="DejaVu Sans" pitchFamily="2"/>
              </a:rPr>
              <a:t>Une architecture et une conception simple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dirty="0">
                <a:solidFill>
                  <a:srgbClr val="000000"/>
                </a:solidFill>
                <a:latin typeface="Arial" pitchFamily="18"/>
                <a:ea typeface="SimSun" pitchFamily="2"/>
                <a:cs typeface="DejaVu Sans" pitchFamily="2"/>
              </a:rPr>
              <a:t>Le </a:t>
            </a:r>
            <a:r>
              <a:rPr lang="fr-BE" sz="3200" dirty="0" err="1">
                <a:solidFill>
                  <a:srgbClr val="000000"/>
                </a:solidFill>
                <a:latin typeface="Arial" pitchFamily="18"/>
                <a:ea typeface="SimSun" pitchFamily="2"/>
                <a:cs typeface="DejaVu Sans" pitchFamily="2"/>
              </a:rPr>
              <a:t>refactoring</a:t>
            </a:r>
            <a:endParaRPr lang="fr-BE" sz="3200" dirty="0">
              <a:solidFill>
                <a:srgbClr val="000000"/>
              </a:solidFill>
              <a:latin typeface="Arial" pitchFamily="18"/>
              <a:ea typeface="SimSun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La mét</a:t>
            </a:r>
            <a:r>
              <a:rPr lang="fr-BE" sz="3200" dirty="0">
                <a:solidFill>
                  <a:srgbClr val="000000"/>
                </a:solidFill>
                <a:latin typeface="Arial" pitchFamily="18"/>
                <a:ea typeface="SimSun" pitchFamily="2"/>
                <a:cs typeface="DejaVu Sans" pitchFamily="2"/>
              </a:rPr>
              <a:t>aphore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dirty="0">
                <a:solidFill>
                  <a:srgbClr val="000000"/>
                </a:solidFill>
                <a:latin typeface="Arial" pitchFamily="18"/>
                <a:ea typeface="SimSun" pitchFamily="2"/>
                <a:cs typeface="DejaVu Sans" pitchFamily="2"/>
              </a:rPr>
              <a:t>L’appropriation collective du projet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dirty="0">
                <a:solidFill>
                  <a:srgbClr val="000000"/>
                </a:solidFill>
                <a:latin typeface="Arial" pitchFamily="18"/>
                <a:ea typeface="SimSun" pitchFamily="2"/>
                <a:cs typeface="DejaVu Sans" pitchFamily="2"/>
              </a:rPr>
              <a:t>La mise en place de convention de nommage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dirty="0">
                <a:solidFill>
                  <a:srgbClr val="000000"/>
                </a:solidFill>
                <a:latin typeface="Arial" pitchFamily="18"/>
                <a:ea typeface="SimSun" pitchFamily="2"/>
                <a:cs typeface="DejaVu Sans" pitchFamily="2"/>
              </a:rPr>
              <a:t>Le pair </a:t>
            </a:r>
            <a:r>
              <a:rPr lang="fr-BE" sz="3200" dirty="0" err="1">
                <a:solidFill>
                  <a:srgbClr val="000000"/>
                </a:solidFill>
                <a:latin typeface="Arial" pitchFamily="18"/>
                <a:ea typeface="SimSun" pitchFamily="2"/>
                <a:cs typeface="DejaVu Sans" pitchFamily="2"/>
              </a:rPr>
              <a:t>programming</a:t>
            </a:r>
            <a:endParaRPr lang="fr-BE" sz="3200" dirty="0">
              <a:solidFill>
                <a:srgbClr val="000000"/>
              </a:solidFill>
              <a:latin typeface="Arial" pitchFamily="18"/>
              <a:ea typeface="SimSun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229954859"/>
      </p:ext>
    </p:extLst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2880003" y="513362"/>
            <a:ext cx="5806796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remise dans le contexte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25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BB47E108-14BA-4940-A200-805C47C6A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33701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purl.oclc.org/ooxml/drawingml/diagram">
            <dgm:relIds xmlns:dgm="http://purl.oclc.org/ooxml/drawingml/diagram" xmlns:r="http://purl.oclc.org/ooxml/officeDocument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79581548"/>
      </p:ext>
    </p:extLst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Ce que l’Agile a reprise à l’XP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26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A57ED99C-2C28-4712-93C7-8D0487ABD2E0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Les valeurs communes: 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La communication:</a:t>
            </a:r>
          </a:p>
          <a:p>
            <a:pPr marL="1346399" lvl="2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Les individus et leurs interactions plus que les processus et les outils</a:t>
            </a: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Les feedbacks:</a:t>
            </a:r>
          </a:p>
          <a:p>
            <a:pPr marL="1346399" lvl="2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 collaboration avec les clients plus que la négociation contractuelle</a:t>
            </a: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48834281"/>
      </p:ext>
    </p:extLst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Ce que l’Agile a reprise à l’XP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27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A57ED99C-2C28-4712-93C7-8D0487ABD2E0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Les valeurs qui sont devenues des principes: 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dirty="0">
                <a:solidFill>
                  <a:srgbClr val="000000"/>
                </a:solidFill>
                <a:latin typeface="Arial" pitchFamily="18"/>
                <a:ea typeface="SimSun" pitchFamily="2"/>
                <a:cs typeface="DejaVu Sans" pitchFamily="2"/>
              </a:rPr>
              <a:t>La simplicité:</a:t>
            </a: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La simplicité – c’est-à-dire l’art de minimiser la quantité de travail inutile – est essentielle.</a:t>
            </a: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feedbacks:</a:t>
            </a: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À intervalles réguliers, l'équipe réfléchit aux moyens de devenir plus efficace, puis règle et modifie son comportement en conséquence.</a:t>
            </a: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854578825"/>
      </p:ext>
    </p:extLst>
  </p:cSld>
  <p:clrMapOvr>
    <a:masterClrMapping/>
  </p:clrMapOvr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Ce que l’Agile a reprise à l’XP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28</a:t>
            </a:fld>
            <a:r>
              <a:rPr lang="fr-BE" sz="1200" b="0" i="0" u="none" strike="noStrike" kern="1200" cap="none" spc="0" baseline="0%" dirty="0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490882B-5819-4FEC-8FF4-7151C4A93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23949"/>
              </p:ext>
            </p:extLst>
          </p:nvPr>
        </p:nvGraphicFramePr>
        <p:xfrm>
          <a:off x="1364567" y="2373594"/>
          <a:ext cx="7599434" cy="3401174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2533145">
                  <a:extLst>
                    <a:ext uri="{9D8B030D-6E8A-4147-A177-3AD203B41FA5}">
                      <a16:colId xmlns:a16="http://schemas.microsoft.com/office/drawing/2014/main" val="2783694232"/>
                    </a:ext>
                  </a:extLst>
                </a:gridCol>
                <a:gridCol w="2995457">
                  <a:extLst>
                    <a:ext uri="{9D8B030D-6E8A-4147-A177-3AD203B41FA5}">
                      <a16:colId xmlns:a16="http://schemas.microsoft.com/office/drawing/2014/main" val="3073371077"/>
                    </a:ext>
                  </a:extLst>
                </a:gridCol>
                <a:gridCol w="2070832">
                  <a:extLst>
                    <a:ext uri="{9D8B030D-6E8A-4147-A177-3AD203B41FA5}">
                      <a16:colId xmlns:a16="http://schemas.microsoft.com/office/drawing/2014/main" val="1294280887"/>
                    </a:ext>
                  </a:extLst>
                </a:gridCol>
              </a:tblGrid>
              <a:tr h="374707">
                <a:tc>
                  <a:txBody>
                    <a:bodyPr/>
                    <a:lstStyle/>
                    <a:p>
                      <a:r>
                        <a:rPr lang="fr-BE" dirty="0"/>
                        <a:t>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Agile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Scrum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23576"/>
                  </a:ext>
                </a:extLst>
              </a:tr>
              <a:tr h="1590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i="0" u="none" strike="noStrike" kern="1200" cap="none" spc="0" baseline="0%" dirty="0">
                          <a:solidFill>
                            <a:srgbClr val="000000"/>
                          </a:solidFill>
                          <a:uFillTx/>
                          <a:latin typeface="Arial" pitchFamily="18"/>
                          <a:ea typeface="SimSun" pitchFamily="2"/>
                          <a:cs typeface="DejaVu Sans" pitchFamily="2"/>
                        </a:rPr>
                        <a:t>Le client doit </a:t>
                      </a:r>
                      <a:r>
                        <a:rPr lang="fr-BE" sz="1800" dirty="0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ê</a:t>
                      </a:r>
                      <a:r>
                        <a:rPr lang="fr-BE" sz="1800" b="0" i="0" u="none" strike="noStrike" kern="1200" cap="none" spc="0" baseline="0%" dirty="0">
                          <a:solidFill>
                            <a:srgbClr val="000000"/>
                          </a:solidFill>
                          <a:uFillTx/>
                          <a:latin typeface="Arial" pitchFamily="18"/>
                          <a:ea typeface="SimSun" pitchFamily="2"/>
                          <a:cs typeface="DejaVu Sans" pitchFamily="2"/>
                        </a:rPr>
                        <a:t>tre sur site</a:t>
                      </a:r>
                    </a:p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utilisateurs ou leurs représentants et les</a:t>
                      </a:r>
                      <a:br>
                        <a:rPr lang="fr-FR" dirty="0"/>
                      </a:b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développeurs doivent travailler ensemble quotidiennement</a:t>
                      </a:r>
                      <a:br>
                        <a:rPr lang="fr-FR" dirty="0"/>
                      </a:b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tout au long du projet.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Le rôle de 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92611"/>
                  </a:ext>
                </a:extLst>
              </a:tr>
              <a:tr h="374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dirty="0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Le poker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dirty="0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Le poker planning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85284"/>
                  </a:ext>
                </a:extLst>
              </a:tr>
              <a:tr h="374707">
                <a:tc>
                  <a:txBody>
                    <a:bodyPr/>
                    <a:lstStyle/>
                    <a:p>
                      <a:r>
                        <a:rPr lang="fr-BE" sz="1800" b="0" i="0" u="none" strike="noStrike" kern="1200" cap="none" spc="0" baseline="0%" dirty="0">
                          <a:solidFill>
                            <a:srgbClr val="000000"/>
                          </a:solidFill>
                          <a:uFillTx/>
                          <a:latin typeface="Arial" pitchFamily="18"/>
                          <a:ea typeface="SimSun" pitchFamily="2"/>
                          <a:cs typeface="DejaVu Sans" pitchFamily="2"/>
                        </a:rPr>
                        <a:t>L’intégration continue 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logiciel opérationnel est la principale mesure d’avancement.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DOD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61748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B0A4969-3535-4719-958E-28118B9E2D68}"/>
              </a:ext>
            </a:extLst>
          </p:cNvPr>
          <p:cNvSpPr txBox="1"/>
          <p:nvPr/>
        </p:nvSpPr>
        <p:spPr>
          <a:xfrm>
            <a:off x="1650609" y="178881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pratiques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79303182"/>
      </p:ext>
    </p:extLst>
  </p:cSld>
  <p:clrMapOvr>
    <a:masterClrMapping/>
  </p:clrMapOvr>
</p:sld>
</file>

<file path=ppt/slides/slide2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Ce que l’Agile a reprise à l’XP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29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490882B-5819-4FEC-8FF4-7151C4A93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10647"/>
              </p:ext>
            </p:extLst>
          </p:nvPr>
        </p:nvGraphicFramePr>
        <p:xfrm>
          <a:off x="1364567" y="2373594"/>
          <a:ext cx="7599434" cy="4246994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2533145">
                  <a:extLst>
                    <a:ext uri="{9D8B030D-6E8A-4147-A177-3AD203B41FA5}">
                      <a16:colId xmlns:a16="http://schemas.microsoft.com/office/drawing/2014/main" val="2783694232"/>
                    </a:ext>
                  </a:extLst>
                </a:gridCol>
                <a:gridCol w="2995457">
                  <a:extLst>
                    <a:ext uri="{9D8B030D-6E8A-4147-A177-3AD203B41FA5}">
                      <a16:colId xmlns:a16="http://schemas.microsoft.com/office/drawing/2014/main" val="3073371077"/>
                    </a:ext>
                  </a:extLst>
                </a:gridCol>
                <a:gridCol w="2070832">
                  <a:extLst>
                    <a:ext uri="{9D8B030D-6E8A-4147-A177-3AD203B41FA5}">
                      <a16:colId xmlns:a16="http://schemas.microsoft.com/office/drawing/2014/main" val="1294280887"/>
                    </a:ext>
                  </a:extLst>
                </a:gridCol>
              </a:tblGrid>
              <a:tr h="374707">
                <a:tc>
                  <a:txBody>
                    <a:bodyPr/>
                    <a:lstStyle/>
                    <a:p>
                      <a:r>
                        <a:rPr lang="fr-BE" dirty="0"/>
                        <a:t>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Agile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Scrum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23576"/>
                  </a:ext>
                </a:extLst>
              </a:tr>
              <a:tr h="1590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dirty="0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Les petites releases</a:t>
                      </a:r>
                    </a:p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Livrez fréquemment un logiciel opérationnel avec des</a:t>
                      </a:r>
                      <a:br>
                        <a:rPr lang="fr-FR" dirty="0"/>
                      </a:b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cycles de quelques semaines à quelques mois et une</a:t>
                      </a:r>
                      <a:br>
                        <a:rPr lang="fr-FR" dirty="0"/>
                      </a:b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préférence pour les plus courts.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Les sprints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92611"/>
                  </a:ext>
                </a:extLst>
              </a:tr>
              <a:tr h="374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i="0" u="none" strike="noStrike" kern="1200" cap="none" spc="0" baseline="0%" dirty="0">
                          <a:solidFill>
                            <a:srgbClr val="000000"/>
                          </a:solidFill>
                          <a:uFillTx/>
                          <a:latin typeface="Arial" pitchFamily="18"/>
                          <a:ea typeface="SimSun" pitchFamily="2"/>
                          <a:cs typeface="DejaVu Sans" pitchFamily="2"/>
                        </a:rPr>
                        <a:t>Un rythme de travail tenable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processus Agiles encouragent un rythme de développement</a:t>
                      </a:r>
                      <a:br>
                        <a:rPr lang="fr-FR" dirty="0"/>
                      </a:b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soutenable.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dirty="0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Le </a:t>
                      </a:r>
                      <a:r>
                        <a:rPr lang="fr-BE" sz="1800" dirty="0" err="1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burndown</a:t>
                      </a:r>
                      <a:r>
                        <a:rPr lang="fr-BE" sz="1800" dirty="0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85284"/>
                  </a:ext>
                </a:extLst>
              </a:tr>
              <a:tr h="374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i="0" u="none" strike="noStrike" kern="1200" cap="none" spc="0" baseline="0%" dirty="0">
                          <a:solidFill>
                            <a:srgbClr val="000000"/>
                          </a:solidFill>
                          <a:uFillTx/>
                          <a:latin typeface="Arial" pitchFamily="18"/>
                          <a:ea typeface="SimSun" pitchFamily="2"/>
                          <a:cs typeface="DejaVu Sans" pitchFamily="2"/>
                        </a:rPr>
                        <a:t>Les tests fonctionnels</a:t>
                      </a:r>
                    </a:p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61748"/>
                  </a:ext>
                </a:extLst>
              </a:tr>
              <a:tr h="374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dirty="0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Les tests unitaires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205481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B0A4969-3535-4719-958E-28118B9E2D68}"/>
              </a:ext>
            </a:extLst>
          </p:cNvPr>
          <p:cNvSpPr txBox="1"/>
          <p:nvPr/>
        </p:nvSpPr>
        <p:spPr>
          <a:xfrm>
            <a:off x="1650609" y="178881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pratiques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370588237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2880003" y="513362"/>
            <a:ext cx="5486400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Wooclap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3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A57ED99C-2C28-4712-93C7-8D0487ABD2E0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Pourquoi étudiez vous l’informatique?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dirty="0">
                <a:solidFill>
                  <a:srgbClr val="000000"/>
                </a:solidFill>
                <a:latin typeface="Arial" pitchFamily="18"/>
                <a:ea typeface="SimSun" pitchFamily="2"/>
                <a:cs typeface="DejaVu Sans" pitchFamily="2"/>
              </a:rPr>
              <a:t>Que voulez vous faire ensuite?</a:t>
            </a: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95183242"/>
      </p:ext>
    </p:extLst>
  </p:cSld>
  <p:clrMapOvr>
    <a:masterClrMapping/>
  </p:clrMapOvr>
</p:sld>
</file>

<file path=ppt/slides/slide3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Ce que l’Agile a reprise à l’XP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30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490882B-5819-4FEC-8FF4-7151C4A93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05551"/>
              </p:ext>
            </p:extLst>
          </p:nvPr>
        </p:nvGraphicFramePr>
        <p:xfrm>
          <a:off x="1364567" y="2373594"/>
          <a:ext cx="7599434" cy="3976859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2533145">
                  <a:extLst>
                    <a:ext uri="{9D8B030D-6E8A-4147-A177-3AD203B41FA5}">
                      <a16:colId xmlns:a16="http://schemas.microsoft.com/office/drawing/2014/main" val="2783694232"/>
                    </a:ext>
                  </a:extLst>
                </a:gridCol>
                <a:gridCol w="2995457">
                  <a:extLst>
                    <a:ext uri="{9D8B030D-6E8A-4147-A177-3AD203B41FA5}">
                      <a16:colId xmlns:a16="http://schemas.microsoft.com/office/drawing/2014/main" val="3073371077"/>
                    </a:ext>
                  </a:extLst>
                </a:gridCol>
                <a:gridCol w="2070832">
                  <a:extLst>
                    <a:ext uri="{9D8B030D-6E8A-4147-A177-3AD203B41FA5}">
                      <a16:colId xmlns:a16="http://schemas.microsoft.com/office/drawing/2014/main" val="1294280887"/>
                    </a:ext>
                  </a:extLst>
                </a:gridCol>
              </a:tblGrid>
              <a:tr h="374707">
                <a:tc>
                  <a:txBody>
                    <a:bodyPr/>
                    <a:lstStyle/>
                    <a:p>
                      <a:r>
                        <a:rPr lang="fr-BE" dirty="0"/>
                        <a:t>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Agile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Scrum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23576"/>
                  </a:ext>
                </a:extLst>
              </a:tr>
              <a:tr h="1590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dirty="0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Une architecture et une conception simple</a:t>
                      </a:r>
                    </a:p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simplicité – c’est-à-dire l’art de minimiser la</a:t>
                      </a:r>
                      <a:br>
                        <a:rPr lang="fr-FR" dirty="0"/>
                      </a:b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quantité de travail inutile – est essentielle.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DOR et DOD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92611"/>
                  </a:ext>
                </a:extLst>
              </a:tr>
              <a:tr h="374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dirty="0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Le </a:t>
                      </a:r>
                      <a:r>
                        <a:rPr lang="fr-BE" sz="1800" dirty="0" err="1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refactoring</a:t>
                      </a:r>
                      <a:endParaRPr lang="fr-BE" sz="1800" dirty="0">
                        <a:solidFill>
                          <a:srgbClr val="000000"/>
                        </a:solidFill>
                        <a:latin typeface="Arial" pitchFamily="18"/>
                        <a:ea typeface="SimSun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Accueillez positivement les changements de besoins,</a:t>
                      </a:r>
                      <a:br>
                        <a:rPr lang="fr-FR" dirty="0"/>
                      </a:b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même tard dans le projet. Les processus Agiles</a:t>
                      </a:r>
                      <a:br>
                        <a:rPr lang="fr-FR" dirty="0"/>
                      </a:b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exploitent le changement pour donner un avantage</a:t>
                      </a:r>
                      <a:br>
                        <a:rPr lang="fr-FR" dirty="0"/>
                      </a:b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compétitif au client.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dirty="0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Les sprints planning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8528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B0A4969-3535-4719-958E-28118B9E2D68}"/>
              </a:ext>
            </a:extLst>
          </p:cNvPr>
          <p:cNvSpPr txBox="1"/>
          <p:nvPr/>
        </p:nvSpPr>
        <p:spPr>
          <a:xfrm>
            <a:off x="1650609" y="178881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pratiques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3591024460"/>
      </p:ext>
    </p:extLst>
  </p:cSld>
  <p:clrMapOvr>
    <a:masterClrMapping/>
  </p:clrMapOvr>
</p:sld>
</file>

<file path=ppt/slides/slide3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Ce que l’Agile a reprise à l’XP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31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490882B-5819-4FEC-8FF4-7151C4A93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4833"/>
              </p:ext>
            </p:extLst>
          </p:nvPr>
        </p:nvGraphicFramePr>
        <p:xfrm>
          <a:off x="1259996" y="1680932"/>
          <a:ext cx="7599434" cy="4964487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2533145">
                  <a:extLst>
                    <a:ext uri="{9D8B030D-6E8A-4147-A177-3AD203B41FA5}">
                      <a16:colId xmlns:a16="http://schemas.microsoft.com/office/drawing/2014/main" val="2783694232"/>
                    </a:ext>
                  </a:extLst>
                </a:gridCol>
                <a:gridCol w="2995457">
                  <a:extLst>
                    <a:ext uri="{9D8B030D-6E8A-4147-A177-3AD203B41FA5}">
                      <a16:colId xmlns:a16="http://schemas.microsoft.com/office/drawing/2014/main" val="3073371077"/>
                    </a:ext>
                  </a:extLst>
                </a:gridCol>
                <a:gridCol w="2070832">
                  <a:extLst>
                    <a:ext uri="{9D8B030D-6E8A-4147-A177-3AD203B41FA5}">
                      <a16:colId xmlns:a16="http://schemas.microsoft.com/office/drawing/2014/main" val="1294280887"/>
                    </a:ext>
                  </a:extLst>
                </a:gridCol>
              </a:tblGrid>
              <a:tr h="374707">
                <a:tc>
                  <a:txBody>
                    <a:bodyPr/>
                    <a:lstStyle/>
                    <a:p>
                      <a:r>
                        <a:rPr lang="fr-BE" dirty="0"/>
                        <a:t>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Agile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Scrum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23576"/>
                  </a:ext>
                </a:extLst>
              </a:tr>
              <a:tr h="670148">
                <a:tc>
                  <a:txBody>
                    <a:bodyPr/>
                    <a:lstStyle/>
                    <a:p>
                      <a:pPr marL="108000" marR="0" lvl="0" indent="0" algn="l" defTabSz="914400" rtl="0" fontAlgn="auto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1415"/>
                        </a:spcAft>
                        <a:buClr>
                          <a:srgbClr val="000000"/>
                        </a:buClr>
                        <a:buSzPct val="45%"/>
                        <a:buFont typeface="Wingdings"/>
                        <a:buNone/>
                        <a:tabLst/>
                        <a:defRPr sz="1800" b="0" i="0" u="none" strike="noStrike" kern="0" cap="none" spc="0" baseline="0%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fr-BE" sz="1800" b="0" i="0" u="none" strike="noStrike" kern="1200" cap="none" spc="0" baseline="0%" dirty="0">
                          <a:solidFill>
                            <a:srgbClr val="000000"/>
                          </a:solidFill>
                          <a:uFillTx/>
                          <a:latin typeface="Arial" pitchFamily="18"/>
                          <a:ea typeface="SimSun" pitchFamily="2"/>
                          <a:cs typeface="DejaVu Sans" pitchFamily="2"/>
                        </a:rPr>
                        <a:t>La mét</a:t>
                      </a:r>
                      <a:r>
                        <a:rPr lang="fr-BE" sz="1800" dirty="0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aphore</a:t>
                      </a:r>
                    </a:p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92611"/>
                  </a:ext>
                </a:extLst>
              </a:tr>
              <a:tr h="374707">
                <a:tc>
                  <a:txBody>
                    <a:bodyPr/>
                    <a:lstStyle/>
                    <a:p>
                      <a:pPr marL="108000" marR="0" lvl="0" indent="0" algn="l" defTabSz="914400" rtl="0" fontAlgn="auto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1415"/>
                        </a:spcAft>
                        <a:buClr>
                          <a:srgbClr val="000000"/>
                        </a:buClr>
                        <a:buSzPct val="45%"/>
                        <a:buFont typeface="Wingdings"/>
                        <a:buNone/>
                        <a:tabLst/>
                        <a:defRPr sz="1800" b="0" i="0" u="none" strike="noStrike" kern="0" cap="none" spc="0" baseline="0%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fr-BE" sz="1800" dirty="0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L’appropriation collective du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meilleures architectures, spécifications et</a:t>
                      </a:r>
                      <a:br>
                        <a:rPr lang="fr-FR" dirty="0"/>
                      </a:b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conceptions émergent d'équipes autoorganisées.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dirty="0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La responsabilité partagée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85284"/>
                  </a:ext>
                </a:extLst>
              </a:tr>
              <a:tr h="374707"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1415"/>
                        </a:spcAft>
                        <a:buClr>
                          <a:srgbClr val="000000"/>
                        </a:buClr>
                        <a:buSzPct val="45%"/>
                        <a:buFont typeface="Wingdings"/>
                        <a:buNone/>
                        <a:tabLst/>
                        <a:defRPr sz="1800" b="0" i="0" u="none" strike="noStrike" kern="0" cap="none" spc="0" baseline="0%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fr-BE" sz="1800" dirty="0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La mise en place de convention de nommage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dirty="0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6801"/>
                  </a:ext>
                </a:extLst>
              </a:tr>
              <a:tr h="374707"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1415"/>
                        </a:spcAft>
                        <a:buClr>
                          <a:srgbClr val="000000"/>
                        </a:buClr>
                        <a:buSzPct val="45%"/>
                        <a:buFont typeface="Wingdings"/>
                        <a:buNone/>
                        <a:tabLst/>
                        <a:defRPr sz="1800" b="0" i="0" u="none" strike="noStrike" kern="0" cap="none" spc="0" baseline="0%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fr-BE" sz="1800" dirty="0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Le pair </a:t>
                      </a:r>
                      <a:r>
                        <a:rPr lang="fr-BE" sz="1800" dirty="0" err="1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programming</a:t>
                      </a:r>
                      <a:endParaRPr lang="fr-BE" sz="1800" dirty="0">
                        <a:solidFill>
                          <a:srgbClr val="000000"/>
                        </a:solidFill>
                        <a:latin typeface="Arial" pitchFamily="18"/>
                        <a:ea typeface="SimSun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méthode la plus simple et la plus efficace pour</a:t>
                      </a:r>
                      <a:br>
                        <a:rPr lang="fr-FR" dirty="0"/>
                      </a:b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transmettre de l’information à l'équipe de développement</a:t>
                      </a:r>
                      <a:br>
                        <a:rPr lang="fr-FR" dirty="0"/>
                      </a:b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à l’intérieur de celle-ci est le dialogue en face à face.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dirty="0">
                          <a:solidFill>
                            <a:srgbClr val="000000"/>
                          </a:solidFill>
                          <a:latin typeface="Arial" pitchFamily="18"/>
                          <a:ea typeface="SimSun" pitchFamily="2"/>
                          <a:cs typeface="DejaVu Sans" pitchFamily="2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93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064064"/>
      </p:ext>
    </p:extLst>
  </p:cSld>
  <p:clrMapOvr>
    <a:masterClrMapping/>
  </p:clrMapOvr>
</p:sld>
</file>

<file path=ppt/slides/slide3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14BA041C-EFBF-4C69-A97E-215C5121FEB6}"/>
              </a:ext>
            </a:extLst>
          </p:cNvPr>
          <p:cNvSpPr txBox="1"/>
          <p:nvPr/>
        </p:nvSpPr>
        <p:spPr>
          <a:xfrm>
            <a:off x="2433600" y="540000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E</a:t>
            </a:r>
            <a:r>
              <a:rPr lang="fr-FR" sz="3200" b="1" i="0" u="none" strike="noStrike" kern="1200" cap="none" spc="0" baseline="0%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xtreme</a:t>
            </a:r>
            <a:r>
              <a:rPr lang="fr-FR" sz="3200" b="1" i="0" u="none" strike="noStrike" kern="1200" cap="none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3200" b="1" i="0" u="none" strike="noStrike" kern="1200" cap="none" spc="0" baseline="0%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programming</a:t>
            </a:r>
            <a:r>
              <a:rPr lang="fr-FR" sz="3200" b="1" i="0" u="none" strike="noStrike" kern="1200" cap="none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8696D158-CE34-4839-8E7B-353A9B96842A}"/>
              </a:ext>
            </a:extLst>
          </p:cNvPr>
          <p:cNvSpPr txBox="1"/>
          <p:nvPr/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19361F1-8B08-47EF-AFA8-AD5A317547BD}" type="slidenum">
              <a:t>32</a:t>
            </a:fld>
            <a:r>
              <a:rPr lang="fr-BE" sz="1200" b="0" i="0" u="none" strike="noStrike" kern="1200" cap="none" spc="0" baseline="0%">
                <a:ln>
                  <a:noFill/>
                </a:ln>
                <a:solidFill>
                  <a:srgbClr val="898989"/>
                </a:solidFill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C10B66B4-3254-45E3-AC4D-071174545AEF}"/>
              </a:ext>
            </a:extLst>
          </p:cNvPr>
          <p:cNvSpPr txBox="1"/>
          <p:nvPr/>
        </p:nvSpPr>
        <p:spPr>
          <a:xfrm>
            <a:off x="1828800" y="2191751"/>
            <a:ext cx="5486399" cy="26280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3200" b="0" i="0" u="none" strike="noStrike" kern="1200" cap="none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 feedback</a:t>
            </a:r>
          </a:p>
        </p:txBody>
      </p:sp>
      <p:pic>
        <p:nvPicPr>
          <p:cNvPr id="5" name="Image 585">
            <a:extLst>
              <a:ext uri="{FF2B5EF4-FFF2-40B4-BE49-F238E27FC236}">
                <a16:creationId xmlns:a16="http://schemas.microsoft.com/office/drawing/2014/main" id="{D7E0EAA3-95BA-410B-88E7-E13C9DCDA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" y="6120000"/>
            <a:ext cx="1080000" cy="594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6" descr="Une image contenant oiseau&#10;&#10;Description générée automatiquement">
            <a:extLst>
              <a:ext uri="{FF2B5EF4-FFF2-40B4-BE49-F238E27FC236}">
                <a16:creationId xmlns:a16="http://schemas.microsoft.com/office/drawing/2014/main" id="{49D6E80F-4A57-4FC5-83AD-209B376FF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99" y="5910982"/>
            <a:ext cx="1112436" cy="94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79167"/>
      </p:ext>
    </p:extLst>
  </p:cSld>
  <p:clrMapOvr>
    <a:masterClrMapping/>
  </p:clrMapOvr>
</p:sld>
</file>

<file path=ppt/slides/slide3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876301" y="386753"/>
            <a:ext cx="7380003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L’importance du feedback en XP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33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6" descr="Une image contenant tableau noir, chaîne, alimentation&#10;&#10;Description générée automatiquement">
            <a:extLst>
              <a:ext uri="{FF2B5EF4-FFF2-40B4-BE49-F238E27FC236}">
                <a16:creationId xmlns:a16="http://schemas.microsoft.com/office/drawing/2014/main" id="{2DC6421C-68CD-412C-B48E-7162A2236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81" y="1905791"/>
            <a:ext cx="585216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48559"/>
      </p:ext>
    </p:extLst>
  </p:cSld>
  <p:clrMapOvr>
    <a:masterClrMapping/>
  </p:clrMapOvr>
</p:sld>
</file>

<file path=ppt/slides/slide3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876301" y="386753"/>
            <a:ext cx="7380003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outils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34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C096097C-7C9C-4FE1-BF02-2E175A63A856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Pull </a:t>
            </a:r>
            <a:r>
              <a:rPr lang="fr-FR" sz="22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requests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 pair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programming</a:t>
            </a:r>
            <a:endParaRPr lang="fr-FR" sz="2200" dirty="0"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rétros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…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69625913"/>
      </p:ext>
    </p:extLst>
  </p:cSld>
  <p:clrMapOvr>
    <a:masterClrMapping/>
  </p:clrMapOvr>
</p:sld>
</file>

<file path=ppt/slides/slide3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pull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requests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35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A57ED99C-2C28-4712-93C7-8D0487ABD2E0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Git: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Protocol de gestion de versions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Généralisé dans l’industrie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962363576"/>
      </p:ext>
    </p:extLst>
  </p:cSld>
  <p:clrMapOvr>
    <a:masterClrMapping/>
  </p:clrMapOvr>
</p:sld>
</file>

<file path=ppt/slides/slide3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339252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Git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36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A57ED99C-2C28-4712-93C7-8D0487ABD2E0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Plusieurs versions du codes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Décentralisé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dirty="0"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phique 6" descr="Ordinateur">
            <a:extLst>
              <a:ext uri="{FF2B5EF4-FFF2-40B4-BE49-F238E27FC236}">
                <a16:creationId xmlns:a16="http://schemas.microsoft.com/office/drawing/2014/main" id="{2914AC76-24CD-473D-AB8A-72ADD68D2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2255" y="3725454"/>
            <a:ext cx="914400" cy="914400"/>
          </a:xfrm>
          <a:prstGeom prst="rect">
            <a:avLst/>
          </a:prstGeom>
        </p:spPr>
      </p:pic>
      <p:pic>
        <p:nvPicPr>
          <p:cNvPr id="8" name="Graphique 7" descr="Ordinateur">
            <a:extLst>
              <a:ext uri="{FF2B5EF4-FFF2-40B4-BE49-F238E27FC236}">
                <a16:creationId xmlns:a16="http://schemas.microsoft.com/office/drawing/2014/main" id="{DD4F79E2-A57C-4682-AFF8-9F08D873C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6577" y="2598546"/>
            <a:ext cx="914400" cy="914400"/>
          </a:xfrm>
          <a:prstGeom prst="rect">
            <a:avLst/>
          </a:prstGeom>
        </p:spPr>
      </p:pic>
      <p:pic>
        <p:nvPicPr>
          <p:cNvPr id="9" name="Graphique 8" descr="Ordinateur">
            <a:extLst>
              <a:ext uri="{FF2B5EF4-FFF2-40B4-BE49-F238E27FC236}">
                <a16:creationId xmlns:a16="http://schemas.microsoft.com/office/drawing/2014/main" id="{D774B84D-C32C-439E-9D62-879819E66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2879" y="3725454"/>
            <a:ext cx="914400" cy="914400"/>
          </a:xfrm>
          <a:prstGeom prst="rect">
            <a:avLst/>
          </a:prstGeom>
        </p:spPr>
      </p:pic>
      <p:pic>
        <p:nvPicPr>
          <p:cNvPr id="10" name="Graphique 9" descr="Ordinateur">
            <a:extLst>
              <a:ext uri="{FF2B5EF4-FFF2-40B4-BE49-F238E27FC236}">
                <a16:creationId xmlns:a16="http://schemas.microsoft.com/office/drawing/2014/main" id="{FA073557-CB8D-4F8D-B940-EE7B49BE6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6577" y="5041636"/>
            <a:ext cx="914400" cy="914400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6135CB0-4ADB-4521-9E12-BCF009228303}"/>
              </a:ext>
            </a:extLst>
          </p:cNvPr>
          <p:cNvCxnSpPr/>
          <p:nvPr/>
        </p:nvCxnSpPr>
        <p:spPr>
          <a:xfrm>
            <a:off x="3550722" y="4182654"/>
            <a:ext cx="2398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F4A72C3-4267-4B90-B5D9-B96CE51C6E33}"/>
              </a:ext>
            </a:extLst>
          </p:cNvPr>
          <p:cNvCxnSpPr>
            <a:cxnSpLocks/>
          </p:cNvCxnSpPr>
          <p:nvPr/>
        </p:nvCxnSpPr>
        <p:spPr>
          <a:xfrm flipH="1">
            <a:off x="3550722" y="4335054"/>
            <a:ext cx="2398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32095E1-58DF-4F46-93D6-D29186518792}"/>
              </a:ext>
            </a:extLst>
          </p:cNvPr>
          <p:cNvCxnSpPr>
            <a:cxnSpLocks/>
          </p:cNvCxnSpPr>
          <p:nvPr/>
        </p:nvCxnSpPr>
        <p:spPr>
          <a:xfrm flipH="1" flipV="1">
            <a:off x="5391397" y="3206338"/>
            <a:ext cx="811482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AB41A94-F768-4F26-A7A6-315BEE5E976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783777" y="3538847"/>
            <a:ext cx="0" cy="150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2C6E982-4244-43A4-A482-43393567789F}"/>
              </a:ext>
            </a:extLst>
          </p:cNvPr>
          <p:cNvCxnSpPr>
            <a:cxnSpLocks/>
          </p:cNvCxnSpPr>
          <p:nvPr/>
        </p:nvCxnSpPr>
        <p:spPr>
          <a:xfrm flipV="1">
            <a:off x="3111335" y="3183901"/>
            <a:ext cx="1064822" cy="54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017088"/>
      </p:ext>
    </p:extLst>
  </p:cSld>
  <p:clrMapOvr>
    <a:masterClrMapping/>
  </p:clrMapOvr>
</p:sld>
</file>

<file path=ppt/slides/slide3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branches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37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6" name="Picture 2" descr="Git Introduction">
            <a:extLst>
              <a:ext uri="{FF2B5EF4-FFF2-40B4-BE49-F238E27FC236}">
                <a16:creationId xmlns:a16="http://schemas.microsoft.com/office/drawing/2014/main" id="{0646D254-7C58-4AD5-85D9-F0C57FA5E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.444%"/>
          <a:stretch/>
        </p:blipFill>
        <p:spPr bwMode="auto">
          <a:xfrm>
            <a:off x="1997613" y="1765310"/>
            <a:ext cx="5890161" cy="315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BD7D488-6A77-4D8B-B96B-375999D2A29C}"/>
              </a:ext>
            </a:extLst>
          </p:cNvPr>
          <p:cNvSpPr txBox="1"/>
          <p:nvPr/>
        </p:nvSpPr>
        <p:spPr>
          <a:xfrm>
            <a:off x="3315774" y="50840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Source: https://oer.gitlab.io</a:t>
            </a:r>
          </a:p>
        </p:txBody>
      </p:sp>
    </p:spTree>
    <p:extLst>
      <p:ext uri="{BB962C8B-B14F-4D97-AF65-F5344CB8AC3E}">
        <p14:creationId xmlns:p14="http://schemas.microsoft.com/office/powerpoint/2010/main" val="1952389802"/>
      </p:ext>
    </p:extLst>
  </p:cSld>
  <p:clrMapOvr>
    <a:masterClrMapping/>
  </p:clrMapOvr>
</p:sld>
</file>

<file path=ppt/slides/slide3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branches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38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3">
            <a:extLst>
              <a:ext uri="{FF2B5EF4-FFF2-40B4-BE49-F238E27FC236}">
                <a16:creationId xmlns:a16="http://schemas.microsoft.com/office/drawing/2014/main" id="{E58D0EC4-1C48-4A35-9800-D35E9F0DAC6A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Commande pour créer une branche: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git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branch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myBranchName</a:t>
            </a:r>
            <a:endParaRPr lang="fr-FR" sz="2200" dirty="0"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Commande pour changer de branche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git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checkout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myBranchName</a:t>
            </a:r>
            <a:endParaRPr lang="fr-FR" sz="2200" dirty="0"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Commande pour créer une branche et passer sur la nouvelle branche: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git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checkout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–b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myBranchName</a:t>
            </a:r>
            <a:endParaRPr lang="fr-FR" sz="2200" dirty="0"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68993631"/>
      </p:ext>
    </p:extLst>
  </p:cSld>
  <p:clrMapOvr>
    <a:masterClrMapping/>
  </p:clrMapOvr>
</p:sld>
</file>

<file path=ppt/slides/slide3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On parlait pas de feedbacks?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39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5" descr="Une image contenant tableau noir, chaîne, alimentation&#10;&#10;Description générée automatiquement">
            <a:extLst>
              <a:ext uri="{FF2B5EF4-FFF2-40B4-BE49-F238E27FC236}">
                <a16:creationId xmlns:a16="http://schemas.microsoft.com/office/drawing/2014/main" id="{659D755C-8A44-400F-92DF-6024DFB56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81" y="1905791"/>
            <a:ext cx="585216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26298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5934D-1422-406E-95BD-C79A711B6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GIT</a:t>
            </a:r>
            <a:br>
              <a:rPr lang="fr-FR" sz="4800" b="1" i="0" u="none" strike="noStrike" kern="1200" cap="none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</a:b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224D91-E482-4CAA-8A1F-0AC602856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172775"/>
      </p:ext>
    </p:extLst>
  </p:cSld>
  <p:clrMapOvr>
    <a:masterClrMapping/>
  </p:clrMapOvr>
</p:sld>
</file>

<file path=ppt/slides/slide4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La pull request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40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1CD37C4E-ADCC-4A4D-BA45-E6FA58AE1CAA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Une alternative au merge qui inclus un processus de feedback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Se crée sur le serveur git « défini comme central » 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Permet à l’équipe de relire le code avant le merge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Permet de discuter de la meilleur solution pour résoudre un problème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86220102"/>
      </p:ext>
    </p:extLst>
  </p:cSld>
  <p:clrMapOvr>
    <a:masterClrMapping/>
  </p:clrMapOvr>
</p:sld>
</file>

<file path=ppt/slides/slide4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La pull request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41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D43D0A-F6EA-4E90-AFCC-9F8A539E6864}"/>
              </a:ext>
            </a:extLst>
          </p:cNvPr>
          <p:cNvSpPr txBox="1"/>
          <p:nvPr/>
        </p:nvSpPr>
        <p:spPr>
          <a:xfrm>
            <a:off x="985653" y="1693143"/>
            <a:ext cx="7978348" cy="5437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54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Exercice : Relire ensemble la PR: </a:t>
            </a:r>
          </a:p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54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  <a:hlinkClick r:id="rId4"/>
              </a:rPr>
              <a:t>https://github.com/olivierchoquet/GoodNewsSite/pull/3</a:t>
            </a:r>
            <a:endParaRPr lang="fr-FR" sz="54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54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57578330"/>
      </p:ext>
    </p:extLst>
  </p:cSld>
  <p:clrMapOvr>
    <a:masterClrMapping/>
  </p:clrMapOvr>
</p:sld>
</file>

<file path=ppt/slides/slide4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stratégies git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42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1CD37C4E-ADCC-4A4D-BA45-E6FA58AE1CAA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Feature</a:t>
            </a: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22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branch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Fork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Feature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toggle</a:t>
            </a:r>
            <a:endParaRPr lang="fr-FR" sz="2200" dirty="0"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Gitflow</a:t>
            </a:r>
            <a:endParaRPr lang="fr-FR" sz="2200" dirty="0"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75351827"/>
      </p:ext>
    </p:extLst>
  </p:cSld>
  <p:clrMapOvr>
    <a:masterClrMapping/>
  </p:clrMapOvr>
</p:sld>
</file>

<file path=ppt/slides/slide4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gitflow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43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6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0B0FACEB-8D04-4975-A642-96BD04216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714499"/>
            <a:ext cx="7002483" cy="39388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24A195E-D73F-4309-88F3-62FFF3B4C0B2}"/>
              </a:ext>
            </a:extLst>
          </p:cNvPr>
          <p:cNvSpPr txBox="1"/>
          <p:nvPr/>
        </p:nvSpPr>
        <p:spPr>
          <a:xfrm>
            <a:off x="2286000" y="60451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Source: github.com</a:t>
            </a:r>
          </a:p>
        </p:txBody>
      </p:sp>
    </p:spTree>
    <p:extLst>
      <p:ext uri="{BB962C8B-B14F-4D97-AF65-F5344CB8AC3E}">
        <p14:creationId xmlns:p14="http://schemas.microsoft.com/office/powerpoint/2010/main" val="1408536051"/>
      </p:ext>
    </p:extLst>
  </p:cSld>
  <p:clrMapOvr>
    <a:masterClrMapping/>
  </p:clrMapOvr>
</p:sld>
</file>

<file path=ppt/slides/slide4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gitflow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44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06EFDD5-3782-4342-9684-7D00C629BA1E}"/>
              </a:ext>
            </a:extLst>
          </p:cNvPr>
          <p:cNvSpPr txBox="1"/>
          <p:nvPr/>
        </p:nvSpPr>
        <p:spPr>
          <a:xfrm>
            <a:off x="1140031" y="2505670"/>
            <a:ext cx="66383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54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Démo: mise en place d’un </a:t>
            </a:r>
            <a:r>
              <a:rPr lang="fr-FR" sz="54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gitflow</a:t>
            </a:r>
            <a:endParaRPr lang="fr-FR" sz="54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3139539"/>
      </p:ext>
    </p:extLst>
  </p:cSld>
  <p:clrMapOvr>
    <a:masterClrMapping/>
  </p:clrMapOvr>
</p:sld>
</file>

<file path=ppt/slides/slide4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Code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review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45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A9FB42AD-B21A-4D5A-9178-E8B84F8425D0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Pull request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Proposition d’ajout d’une fonctionnalité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Proposition de </a:t>
            </a:r>
            <a:r>
              <a:rPr lang="fr-FR" sz="22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refactoring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Proposition de correction de bug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22355742"/>
      </p:ext>
    </p:extLst>
  </p:cSld>
  <p:clrMapOvr>
    <a:masterClrMapping/>
  </p:clrMapOvr>
</p:sld>
</file>

<file path=ppt/slides/slide4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Code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review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46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A9FB42AD-B21A-4D5A-9178-E8B84F8425D0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Relecture de la pull request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Par les 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autres développeurs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Toujours bienveillantes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Tout le monde est responsable de la qualité du code et va devoir travailler avec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Se fait par ajout de commentaires 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Une discussion face à face est souvent utile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 but est d’arriver à la meilleur solution possible</a:t>
            </a: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82166140"/>
      </p:ext>
    </p:extLst>
  </p:cSld>
  <p:clrMapOvr>
    <a:masterClrMapping/>
  </p:clrMapOvr>
</p:sld>
</file>

<file path=ppt/slides/slide4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gitflow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47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06EFDD5-3782-4342-9684-7D00C629BA1E}"/>
              </a:ext>
            </a:extLst>
          </p:cNvPr>
          <p:cNvSpPr txBox="1"/>
          <p:nvPr/>
        </p:nvSpPr>
        <p:spPr>
          <a:xfrm>
            <a:off x="1140031" y="2505670"/>
            <a:ext cx="74481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54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Exo: Création d’un </a:t>
            </a:r>
            <a:r>
              <a:rPr lang="fr-FR" sz="54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gitflow</a:t>
            </a:r>
            <a:r>
              <a:rPr lang="fr-FR" sz="54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pour votre site de bonnes nouvelles</a:t>
            </a:r>
            <a:endParaRPr lang="fr-FR" sz="54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79413860"/>
      </p:ext>
    </p:extLst>
  </p:cSld>
  <p:clrMapOvr>
    <a:masterClrMapping/>
  </p:clrMapOvr>
</p:sld>
</file>

<file path=ppt/slides/slide4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feature</a:t>
            </a: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toggle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48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5" descr="Une image contenant ordinateur, photo, assis, différent&#10;&#10;Description générée automatiquement">
            <a:extLst>
              <a:ext uri="{FF2B5EF4-FFF2-40B4-BE49-F238E27FC236}">
                <a16:creationId xmlns:a16="http://schemas.microsoft.com/office/drawing/2014/main" id="{861C85C7-D12F-4D01-B2DC-64D760774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530" y="2089413"/>
            <a:ext cx="3155554" cy="364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18111"/>
      </p:ext>
    </p:extLst>
  </p:cSld>
  <p:clrMapOvr>
    <a:masterClrMapping/>
  </p:clrMapOvr>
</p:sld>
</file>

<file path=ppt/slides/slide4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 pair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programming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49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Deux développeurs pour un clavier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Rôles: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Driver: tape le code (ce sont les mains)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Navigator: </a:t>
            </a:r>
            <a:r>
              <a:rPr lang="fr-FR" sz="22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review</a:t>
            </a: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 le code(c’est le cerveau)</a:t>
            </a: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statistiques ont démontré que le résultat est un code de meilleur qualité.</a:t>
            </a: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32245093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2880003" y="513362"/>
            <a:ext cx="5486400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Wooclap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5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A57ED99C-2C28-4712-93C7-8D0487ABD2E0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Qu’avez-vous retenu du cours précédant?</a:t>
            </a: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125258890"/>
      </p:ext>
    </p:extLst>
  </p:cSld>
  <p:clrMapOvr>
    <a:masterClrMapping/>
  </p:clrMapOvr>
</p:sld>
</file>

<file path=ppt/slides/slide5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Stratégies possibles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50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Changer de rôle toutes les 20 minutes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Un dev écrit 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un test unitaire, l’autre implémente le test (TDD)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98457630"/>
      </p:ext>
    </p:extLst>
  </p:cSld>
  <p:clrMapOvr>
    <a:masterClrMapping/>
  </p:clrMapOvr>
</p:sld>
</file>

<file path=ppt/slides/slide5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 mob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programming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51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Une équipe, un clavier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Convient pour des phase délicates du développement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94039235"/>
      </p:ext>
    </p:extLst>
  </p:cSld>
  <p:clrMapOvr>
    <a:masterClrMapping/>
  </p:clrMapOvr>
</p:sld>
</file>

<file path=ppt/slides/slide5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14BA041C-EFBF-4C69-A97E-215C5121FEB6}"/>
              </a:ext>
            </a:extLst>
          </p:cNvPr>
          <p:cNvSpPr txBox="1"/>
          <p:nvPr/>
        </p:nvSpPr>
        <p:spPr>
          <a:xfrm>
            <a:off x="2433600" y="540000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Les tests automatisés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8696D158-CE34-4839-8E7B-353A9B96842A}"/>
              </a:ext>
            </a:extLst>
          </p:cNvPr>
          <p:cNvSpPr txBox="1"/>
          <p:nvPr/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19361F1-8B08-47EF-AFA8-AD5A317547BD}" type="slidenum">
              <a:t>52</a:t>
            </a:fld>
            <a:r>
              <a:rPr lang="fr-BE" sz="1200" b="0" i="0" u="none" strike="noStrike" kern="1200" cap="none" spc="0" baseline="0%">
                <a:ln>
                  <a:noFill/>
                </a:ln>
                <a:solidFill>
                  <a:srgbClr val="898989"/>
                </a:solidFill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C10B66B4-3254-45E3-AC4D-071174545AEF}"/>
              </a:ext>
            </a:extLst>
          </p:cNvPr>
          <p:cNvSpPr txBox="1"/>
          <p:nvPr/>
        </p:nvSpPr>
        <p:spPr>
          <a:xfrm>
            <a:off x="1828800" y="2191751"/>
            <a:ext cx="5486399" cy="26280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3200" b="0" i="0" u="none" strike="noStrike" kern="1200" cap="none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Les tests</a:t>
            </a:r>
          </a:p>
        </p:txBody>
      </p:sp>
      <p:pic>
        <p:nvPicPr>
          <p:cNvPr id="5" name="Image 585">
            <a:extLst>
              <a:ext uri="{FF2B5EF4-FFF2-40B4-BE49-F238E27FC236}">
                <a16:creationId xmlns:a16="http://schemas.microsoft.com/office/drawing/2014/main" id="{D7E0EAA3-95BA-410B-88E7-E13C9DCDA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" y="6120000"/>
            <a:ext cx="1080000" cy="594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6" descr="Une image contenant oiseau&#10;&#10;Description générée automatiquement">
            <a:extLst>
              <a:ext uri="{FF2B5EF4-FFF2-40B4-BE49-F238E27FC236}">
                <a16:creationId xmlns:a16="http://schemas.microsoft.com/office/drawing/2014/main" id="{49D6E80F-4A57-4FC5-83AD-209B376FF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99" y="5910982"/>
            <a:ext cx="1112436" cy="94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90983"/>
      </p:ext>
    </p:extLst>
  </p:cSld>
  <p:clrMapOvr>
    <a:masterClrMapping/>
  </p:clrMapOvr>
</p:sld>
</file>

<file path=ppt/slides/slide5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tests automatisés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53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8" name="Espace réservé du contenu 4">
            <a:extLst>
              <a:ext uri="{FF2B5EF4-FFF2-40B4-BE49-F238E27FC236}">
                <a16:creationId xmlns:a16="http://schemas.microsoft.com/office/drawing/2014/main" id="{FF7ABECA-D42B-4A9A-B01A-02B67684E9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023045"/>
              </p:ext>
            </p:extLst>
          </p:nvPr>
        </p:nvGraphicFramePr>
        <p:xfrm>
          <a:off x="719997" y="1569218"/>
          <a:ext cx="8461375" cy="4413250"/>
        </p:xfrm>
        <a:graphic>
          <a:graphicData uri="http://purl.oclc.org/ooxml/drawingml/diagram">
            <dgm:relIds xmlns:dgm="http://purl.oclc.org/ooxml/drawingml/diagram" xmlns:r="http://purl.oclc.org/ooxml/officeDocument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2030784"/>
      </p:ext>
    </p:extLst>
  </p:cSld>
  <p:clrMapOvr>
    <a:masterClrMapping/>
  </p:clrMapOvr>
</p:sld>
</file>

<file path=ppt/slides/slide5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tests unitaires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54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01FBC69-C5C1-4BB6-9C86-EEEFDF140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81" y="1903600"/>
            <a:ext cx="5536746" cy="8665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D691F6B-0102-4505-A38E-60A2071F5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436" y="3838425"/>
            <a:ext cx="6180363" cy="171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57989"/>
      </p:ext>
    </p:extLst>
  </p:cSld>
  <p:clrMapOvr>
    <a:masterClrMapping/>
  </p:clrMapOvr>
</p:sld>
</file>

<file path=ppt/slides/slide5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 TDD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55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Une méthode de travail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La première fois que j’ai mis en place le TDD dans une équipe, nous avions une moyenne de moins de 1 bug par développeur par mois.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A8CC4A-F0D1-46CB-810C-275E8C552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268" y="3434331"/>
            <a:ext cx="3388818" cy="324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97257"/>
      </p:ext>
    </p:extLst>
  </p:cSld>
  <p:clrMapOvr>
    <a:masterClrMapping/>
  </p:clrMapOvr>
</p:sld>
</file>

<file path=ppt/slides/slide5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 TDD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56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" name="Espace réservé du contenu 5">
            <a:extLst>
              <a:ext uri="{FF2B5EF4-FFF2-40B4-BE49-F238E27FC236}">
                <a16:creationId xmlns:a16="http://schemas.microsoft.com/office/drawing/2014/main" id="{ED1EDFB6-7DD4-4389-982A-8746A21CC6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657668"/>
              </p:ext>
            </p:extLst>
          </p:nvPr>
        </p:nvGraphicFramePr>
        <p:xfrm>
          <a:off x="1079932" y="1651309"/>
          <a:ext cx="8064068" cy="4297889"/>
        </p:xfrm>
        <a:graphic>
          <a:graphicData uri="http://purl.oclc.org/ooxml/drawingml/diagram">
            <dgm:relIds xmlns:dgm="http://purl.oclc.org/ooxml/drawingml/diagram" xmlns:r="http://purl.oclc.org/ooxml/officeDocument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2149902"/>
      </p:ext>
    </p:extLst>
  </p:cSld>
  <p:clrMapOvr>
    <a:masterClrMapping/>
  </p:clrMapOvr>
</p:sld>
</file>

<file path=ppt/slides/slide5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 TDD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57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27A5075F-2216-44D0-9918-5CA97A147DA7}"/>
              </a:ext>
            </a:extLst>
          </p:cNvPr>
          <p:cNvSpPr txBox="1"/>
          <p:nvPr/>
        </p:nvSpPr>
        <p:spPr>
          <a:xfrm>
            <a:off x="1412396" y="18793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Framework de test: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PHPUnit</a:t>
            </a:r>
            <a:endParaRPr lang="fr-FR" sz="2200" dirty="0"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Jasmine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XUnit</a:t>
            </a:r>
            <a:endParaRPr lang="fr-FR" sz="2200" dirty="0"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0" name="Image 9" descr="Une image contenant horloge, signe&#10;&#10;Description générée automatiquement">
            <a:extLst>
              <a:ext uri="{FF2B5EF4-FFF2-40B4-BE49-F238E27FC236}">
                <a16:creationId xmlns:a16="http://schemas.microsoft.com/office/drawing/2014/main" id="{2118E18F-EE73-4CDD-A76B-02599DAD3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55" y="3892683"/>
            <a:ext cx="4960844" cy="200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45711"/>
      </p:ext>
    </p:extLst>
  </p:cSld>
  <p:clrMapOvr>
    <a:masterClrMapping/>
  </p:clrMapOvr>
</p:sld>
</file>

<file path=ppt/slides/slide5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PHP Unit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58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27A5075F-2216-44D0-9918-5CA97A147DA7}"/>
              </a:ext>
            </a:extLst>
          </p:cNvPr>
          <p:cNvSpPr txBox="1"/>
          <p:nvPr/>
        </p:nvSpPr>
        <p:spPr>
          <a:xfrm>
            <a:off x="1412396" y="18793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C’est une dépendance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Développé par Sébastian Bergmann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Disponible sur GitHub et Composer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0" name="Image 9" descr="Une image contenant horloge, signe&#10;&#10;Description générée automatiquement">
            <a:extLst>
              <a:ext uri="{FF2B5EF4-FFF2-40B4-BE49-F238E27FC236}">
                <a16:creationId xmlns:a16="http://schemas.microsoft.com/office/drawing/2014/main" id="{2118E18F-EE73-4CDD-A76B-02599DAD3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55" y="3892683"/>
            <a:ext cx="4960844" cy="200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20549"/>
      </p:ext>
    </p:extLst>
  </p:cSld>
  <p:clrMapOvr>
    <a:masterClrMapping/>
  </p:clrMapOvr>
</p:sld>
</file>

<file path=ppt/slides/slide5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Composer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59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27A5075F-2216-44D0-9918-5CA97A147DA7}"/>
              </a:ext>
            </a:extLst>
          </p:cNvPr>
          <p:cNvSpPr txBox="1"/>
          <p:nvPr/>
        </p:nvSpPr>
        <p:spPr>
          <a:xfrm>
            <a:off x="1412396" y="18793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Un gestionnaire de dépendance pour PHP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" name="Image 6" descr="Une image contenant casque, graffiti, signe&#10;&#10;Description générée automatiquement">
            <a:extLst>
              <a:ext uri="{FF2B5EF4-FFF2-40B4-BE49-F238E27FC236}">
                <a16:creationId xmlns:a16="http://schemas.microsoft.com/office/drawing/2014/main" id="{D117ACBE-8650-4CD9-BB1C-EC0500FE2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45" y="2543915"/>
            <a:ext cx="2790714" cy="342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65890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2880003" y="513362"/>
            <a:ext cx="5486400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Wooclap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6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A57ED99C-2C28-4712-93C7-8D0487ABD2E0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DejaVu Sans" pitchFamily="2"/>
              </a:rPr>
              <a:t>Comment s’est passé le devoir?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dirty="0">
                <a:solidFill>
                  <a:srgbClr val="000000"/>
                </a:solidFill>
                <a:latin typeface="Arial" pitchFamily="18"/>
                <a:ea typeface="SimSun" pitchFamily="2"/>
                <a:cs typeface="DejaVu Sans" pitchFamily="2"/>
              </a:rPr>
              <a:t>Avez-vous rencontré des problèmes?</a:t>
            </a: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259423457"/>
      </p:ext>
    </p:extLst>
  </p:cSld>
  <p:clrMapOvr>
    <a:masterClrMapping/>
  </p:clrMapOvr>
</p:sld>
</file>

<file path=ppt/slides/slide6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Demo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60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27A5075F-2216-44D0-9918-5CA97A147DA7}"/>
              </a:ext>
            </a:extLst>
          </p:cNvPr>
          <p:cNvSpPr txBox="1"/>
          <p:nvPr/>
        </p:nvSpPr>
        <p:spPr>
          <a:xfrm>
            <a:off x="1412396" y="18793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Demo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de TDD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86426035"/>
      </p:ext>
    </p:extLst>
  </p:cSld>
  <p:clrMapOvr>
    <a:masterClrMapping/>
  </p:clrMapOvr>
</p:sld>
</file>

<file path=ppt/slides/slide6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DIY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61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27A5075F-2216-44D0-9918-5CA97A147DA7}"/>
              </a:ext>
            </a:extLst>
          </p:cNvPr>
          <p:cNvSpPr txBox="1"/>
          <p:nvPr/>
        </p:nvSpPr>
        <p:spPr>
          <a:xfrm>
            <a:off x="1412396" y="18793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Berlin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clock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kata =&gt; TDD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11212829"/>
      </p:ext>
    </p:extLst>
  </p:cSld>
  <p:clrMapOvr>
    <a:masterClrMapping/>
  </p:clrMapOvr>
</p:sld>
</file>

<file path=ppt/slides/slide6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14BA041C-EFBF-4C69-A97E-215C5121FEB6}"/>
              </a:ext>
            </a:extLst>
          </p:cNvPr>
          <p:cNvSpPr txBox="1"/>
          <p:nvPr/>
        </p:nvSpPr>
        <p:spPr>
          <a:xfrm>
            <a:off x="2433600" y="540000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Les tests automatisés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8696D158-CE34-4839-8E7B-353A9B96842A}"/>
              </a:ext>
            </a:extLst>
          </p:cNvPr>
          <p:cNvSpPr txBox="1"/>
          <p:nvPr/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19361F1-8B08-47EF-AFA8-AD5A317547BD}" type="slidenum">
              <a:t>62</a:t>
            </a:fld>
            <a:r>
              <a:rPr lang="fr-BE" sz="1200" b="0" i="0" u="none" strike="noStrike" kern="1200" cap="none" spc="0" baseline="0%">
                <a:ln>
                  <a:noFill/>
                </a:ln>
                <a:solidFill>
                  <a:srgbClr val="898989"/>
                </a:solidFill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C10B66B4-3254-45E3-AC4D-071174545AEF}"/>
              </a:ext>
            </a:extLst>
          </p:cNvPr>
          <p:cNvSpPr txBox="1"/>
          <p:nvPr/>
        </p:nvSpPr>
        <p:spPr>
          <a:xfrm>
            <a:off x="1828800" y="2191751"/>
            <a:ext cx="5486399" cy="26280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3200" b="0" i="0" u="none" strike="noStrike" kern="1200" cap="none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Les </a:t>
            </a:r>
            <a:r>
              <a:rPr lang="fr-BE" sz="3200" b="0" i="0" u="none" strike="noStrike" kern="1200" cap="none" spc="0" baseline="0%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Mocks</a:t>
            </a:r>
            <a:endParaRPr lang="fr-BE" sz="3200" b="0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585">
            <a:extLst>
              <a:ext uri="{FF2B5EF4-FFF2-40B4-BE49-F238E27FC236}">
                <a16:creationId xmlns:a16="http://schemas.microsoft.com/office/drawing/2014/main" id="{D7E0EAA3-95BA-410B-88E7-E13C9DCDA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" y="6120000"/>
            <a:ext cx="1080000" cy="594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6" descr="Une image contenant oiseau&#10;&#10;Description générée automatiquement">
            <a:extLst>
              <a:ext uri="{FF2B5EF4-FFF2-40B4-BE49-F238E27FC236}">
                <a16:creationId xmlns:a16="http://schemas.microsoft.com/office/drawing/2014/main" id="{49D6E80F-4A57-4FC5-83AD-209B376FF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99" y="5910982"/>
            <a:ext cx="1112436" cy="94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21843"/>
      </p:ext>
    </p:extLst>
  </p:cSld>
  <p:clrMapOvr>
    <a:masterClrMapping/>
  </p:clrMapOvr>
</p:sld>
</file>

<file path=ppt/slides/slide6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 problème des fonctions qui en appellent d’autres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63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27A5075F-2216-44D0-9918-5CA97A147DA7}"/>
              </a:ext>
            </a:extLst>
          </p:cNvPr>
          <p:cNvSpPr txBox="1"/>
          <p:nvPr/>
        </p:nvSpPr>
        <p:spPr>
          <a:xfrm>
            <a:off x="1412396" y="18793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Nous créons des faux comportements pour ces fonctions appelées.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2 possibilités: 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FF0000"/>
                </a:solidFill>
                <a:latin typeface="Arial" pitchFamily="18"/>
                <a:ea typeface="DejaVu Sans" pitchFamily="2"/>
                <a:cs typeface="DejaVu Sans" pitchFamily="2"/>
              </a:rPr>
              <a:t>L’extension de classes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B05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La création de </a:t>
            </a:r>
            <a:r>
              <a:rPr lang="fr-FR" sz="2200" b="0" i="0" u="none" strike="noStrike" kern="1200" cap="none" spc="0" baseline="0%" dirty="0" err="1">
                <a:solidFill>
                  <a:srgbClr val="00B05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mocks</a:t>
            </a:r>
            <a:endParaRPr lang="fr-FR" sz="2200" b="0" i="0" u="none" strike="noStrike" kern="1200" cap="none" spc="0" baseline="0%" dirty="0">
              <a:solidFill>
                <a:srgbClr val="00B05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03759945"/>
      </p:ext>
    </p:extLst>
  </p:cSld>
  <p:clrMapOvr>
    <a:masterClrMapping/>
  </p:clrMapOvr>
</p:sld>
</file>

<file path=ppt/slides/slide6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14BA041C-EFBF-4C69-A97E-215C5121FEB6}"/>
              </a:ext>
            </a:extLst>
          </p:cNvPr>
          <p:cNvSpPr txBox="1"/>
          <p:nvPr/>
        </p:nvSpPr>
        <p:spPr>
          <a:xfrm>
            <a:off x="2433600" y="540000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 mini projet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8696D158-CE34-4839-8E7B-353A9B96842A}"/>
              </a:ext>
            </a:extLst>
          </p:cNvPr>
          <p:cNvSpPr txBox="1"/>
          <p:nvPr/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19361F1-8B08-47EF-AFA8-AD5A317547BD}" type="slidenum">
              <a:t>64</a:t>
            </a:fld>
            <a:r>
              <a:rPr lang="fr-BE" sz="1200" b="0" i="0" u="none" strike="noStrike" kern="1200" cap="none" spc="0" baseline="0%">
                <a:ln>
                  <a:noFill/>
                </a:ln>
                <a:solidFill>
                  <a:srgbClr val="898989"/>
                </a:solidFill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C10B66B4-3254-45E3-AC4D-071174545AEF}"/>
              </a:ext>
            </a:extLst>
          </p:cNvPr>
          <p:cNvSpPr txBox="1"/>
          <p:nvPr/>
        </p:nvSpPr>
        <p:spPr>
          <a:xfrm>
            <a:off x="1828800" y="2191751"/>
            <a:ext cx="5486399" cy="26280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3200" b="0" i="0" u="none" strike="noStrike" kern="1200" cap="none" spc="0" baseline="0%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Observations</a:t>
            </a:r>
          </a:p>
        </p:txBody>
      </p:sp>
      <p:pic>
        <p:nvPicPr>
          <p:cNvPr id="5" name="Image 585">
            <a:extLst>
              <a:ext uri="{FF2B5EF4-FFF2-40B4-BE49-F238E27FC236}">
                <a16:creationId xmlns:a16="http://schemas.microsoft.com/office/drawing/2014/main" id="{D7E0EAA3-95BA-410B-88E7-E13C9DCDA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" y="6120000"/>
            <a:ext cx="1080000" cy="594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6" descr="Une image contenant oiseau&#10;&#10;Description générée automatiquement">
            <a:extLst>
              <a:ext uri="{FF2B5EF4-FFF2-40B4-BE49-F238E27FC236}">
                <a16:creationId xmlns:a16="http://schemas.microsoft.com/office/drawing/2014/main" id="{49D6E80F-4A57-4FC5-83AD-209B376FF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99" y="5910982"/>
            <a:ext cx="1112436" cy="94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55900"/>
      </p:ext>
    </p:extLst>
  </p:cSld>
  <p:clrMapOvr>
    <a:masterClrMapping/>
  </p:clrMapOvr>
</p:sld>
</file>

<file path=ppt/slides/slide6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 mini projet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65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27A5075F-2216-44D0-9918-5CA97A147DA7}"/>
              </a:ext>
            </a:extLst>
          </p:cNvPr>
          <p:cNvSpPr txBox="1"/>
          <p:nvPr/>
        </p:nvSpPr>
        <p:spPr>
          <a:xfrm>
            <a:off x="1412396" y="18793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Readme.md: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Pas d’explications sur</a:t>
            </a:r>
          </a:p>
          <a:p>
            <a:pPr marL="1346399" lvl="2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Comment installer le projet</a:t>
            </a:r>
          </a:p>
          <a:p>
            <a:pPr marL="1346399" lvl="2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Comment lancer le projet</a:t>
            </a:r>
          </a:p>
          <a:p>
            <a:pPr marL="1346399" lvl="2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Comment lancer les t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ests</a:t>
            </a:r>
            <a:endParaRPr lang="fr-FR" sz="2200" b="0" i="0" u="none" strike="noStrike" kern="1200" cap="none" spc="0" baseline="0%" dirty="0">
              <a:solidFill>
                <a:srgbClr val="00B05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44379860"/>
      </p:ext>
    </p:extLst>
  </p:cSld>
  <p:clrMapOvr>
    <a:masterClrMapping/>
  </p:clrMapOvr>
</p:sld>
</file>

<file path=ppt/slides/slide6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 mini projet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66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27A5075F-2216-44D0-9918-5CA97A147DA7}"/>
              </a:ext>
            </a:extLst>
          </p:cNvPr>
          <p:cNvSpPr txBox="1"/>
          <p:nvPr/>
        </p:nvSpPr>
        <p:spPr>
          <a:xfrm>
            <a:off x="1412396" y="18793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Mutation </a:t>
            </a:r>
            <a:r>
              <a:rPr lang="fr-FR" sz="22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testing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If ($a || $b)</a:t>
            </a:r>
            <a:endParaRPr lang="fr-FR" sz="2200" b="0" i="0" u="none" strike="noStrike" kern="1200" cap="none" spc="0" baseline="0%" dirty="0">
              <a:solidFill>
                <a:srgbClr val="00B05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58671114"/>
      </p:ext>
    </p:extLst>
  </p:cSld>
  <p:clrMapOvr>
    <a:masterClrMapping/>
  </p:clrMapOvr>
</p:sld>
</file>

<file path=ppt/slides/slide6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 mini projet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67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27A5075F-2216-44D0-9918-5CA97A147DA7}"/>
              </a:ext>
            </a:extLst>
          </p:cNvPr>
          <p:cNvSpPr txBox="1"/>
          <p:nvPr/>
        </p:nvSpPr>
        <p:spPr>
          <a:xfrm>
            <a:off x="1412396" y="18793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Test </a:t>
            </a:r>
            <a:r>
              <a:rPr lang="fr-FR" sz="22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naming</a:t>
            </a: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 nom du test doit expliquer ce qu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e fait le test</a:t>
            </a:r>
            <a:endParaRPr lang="fr-FR" sz="2200" b="0" i="0" u="none" strike="noStrike" kern="1200" cap="none" spc="0" baseline="0%" dirty="0">
              <a:solidFill>
                <a:srgbClr val="00B05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51114783"/>
      </p:ext>
    </p:extLst>
  </p:cSld>
  <p:clrMapOvr>
    <a:masterClrMapping/>
  </p:clrMapOvr>
</p:sld>
</file>

<file path=ppt/slides/slide6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 mini projet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68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27A5075F-2216-44D0-9918-5CA97A147DA7}"/>
              </a:ext>
            </a:extLst>
          </p:cNvPr>
          <p:cNvSpPr txBox="1"/>
          <p:nvPr/>
        </p:nvSpPr>
        <p:spPr>
          <a:xfrm>
            <a:off x="1412396" y="18793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1 test et son implémentation par commit</a:t>
            </a:r>
            <a:endParaRPr lang="fr-FR" sz="2200" b="0" i="0" u="none" strike="noStrike" kern="1200" cap="none" spc="0" baseline="0%" dirty="0">
              <a:solidFill>
                <a:srgbClr val="00B05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5502686"/>
      </p:ext>
    </p:extLst>
  </p:cSld>
  <p:clrMapOvr>
    <a:masterClrMapping/>
  </p:clrMapOvr>
</p:sld>
</file>

<file path=ppt/slides/slide6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 mini projet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69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27A5075F-2216-44D0-9918-5CA97A147DA7}"/>
              </a:ext>
            </a:extLst>
          </p:cNvPr>
          <p:cNvSpPr txBox="1"/>
          <p:nvPr/>
        </p:nvSpPr>
        <p:spPr>
          <a:xfrm>
            <a:off x="1412396" y="18793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Supprimer les TODO auto-générés</a:t>
            </a: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55245975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339252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Git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7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A57ED99C-2C28-4712-93C7-8D0487ABD2E0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Plusieurs versions du codes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Décentralisé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dirty="0"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phique 6" descr="Ordinateur">
            <a:extLst>
              <a:ext uri="{FF2B5EF4-FFF2-40B4-BE49-F238E27FC236}">
                <a16:creationId xmlns:a16="http://schemas.microsoft.com/office/drawing/2014/main" id="{2914AC76-24CD-473D-AB8A-72ADD68D2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2255" y="3725454"/>
            <a:ext cx="914400" cy="914400"/>
          </a:xfrm>
          <a:prstGeom prst="rect">
            <a:avLst/>
          </a:prstGeom>
        </p:spPr>
      </p:pic>
      <p:pic>
        <p:nvPicPr>
          <p:cNvPr id="8" name="Graphique 7" descr="Ordinateur">
            <a:extLst>
              <a:ext uri="{FF2B5EF4-FFF2-40B4-BE49-F238E27FC236}">
                <a16:creationId xmlns:a16="http://schemas.microsoft.com/office/drawing/2014/main" id="{DD4F79E2-A57C-4682-AFF8-9F08D873C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6577" y="2598546"/>
            <a:ext cx="914400" cy="914400"/>
          </a:xfrm>
          <a:prstGeom prst="rect">
            <a:avLst/>
          </a:prstGeom>
        </p:spPr>
      </p:pic>
      <p:pic>
        <p:nvPicPr>
          <p:cNvPr id="9" name="Graphique 8" descr="Ordinateur">
            <a:extLst>
              <a:ext uri="{FF2B5EF4-FFF2-40B4-BE49-F238E27FC236}">
                <a16:creationId xmlns:a16="http://schemas.microsoft.com/office/drawing/2014/main" id="{D774B84D-C32C-439E-9D62-879819E66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2879" y="3725454"/>
            <a:ext cx="914400" cy="914400"/>
          </a:xfrm>
          <a:prstGeom prst="rect">
            <a:avLst/>
          </a:prstGeom>
        </p:spPr>
      </p:pic>
      <p:pic>
        <p:nvPicPr>
          <p:cNvPr id="10" name="Graphique 9" descr="Ordinateur">
            <a:extLst>
              <a:ext uri="{FF2B5EF4-FFF2-40B4-BE49-F238E27FC236}">
                <a16:creationId xmlns:a16="http://schemas.microsoft.com/office/drawing/2014/main" id="{FA073557-CB8D-4F8D-B940-EE7B49BE6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6577" y="5041636"/>
            <a:ext cx="914400" cy="914400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6135CB0-4ADB-4521-9E12-BCF009228303}"/>
              </a:ext>
            </a:extLst>
          </p:cNvPr>
          <p:cNvCxnSpPr/>
          <p:nvPr/>
        </p:nvCxnSpPr>
        <p:spPr>
          <a:xfrm>
            <a:off x="3550722" y="4182654"/>
            <a:ext cx="2398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F4A72C3-4267-4B90-B5D9-B96CE51C6E33}"/>
              </a:ext>
            </a:extLst>
          </p:cNvPr>
          <p:cNvCxnSpPr>
            <a:cxnSpLocks/>
          </p:cNvCxnSpPr>
          <p:nvPr/>
        </p:nvCxnSpPr>
        <p:spPr>
          <a:xfrm flipH="1">
            <a:off x="3550722" y="4335054"/>
            <a:ext cx="2398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32095E1-58DF-4F46-93D6-D29186518792}"/>
              </a:ext>
            </a:extLst>
          </p:cNvPr>
          <p:cNvCxnSpPr>
            <a:cxnSpLocks/>
          </p:cNvCxnSpPr>
          <p:nvPr/>
        </p:nvCxnSpPr>
        <p:spPr>
          <a:xfrm flipH="1" flipV="1">
            <a:off x="5391397" y="3206338"/>
            <a:ext cx="811482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AB41A94-F768-4F26-A7A6-315BEE5E976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783777" y="3538847"/>
            <a:ext cx="0" cy="150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2C6E982-4244-43A4-A482-43393567789F}"/>
              </a:ext>
            </a:extLst>
          </p:cNvPr>
          <p:cNvCxnSpPr>
            <a:cxnSpLocks/>
          </p:cNvCxnSpPr>
          <p:nvPr/>
        </p:nvCxnSpPr>
        <p:spPr>
          <a:xfrm flipV="1">
            <a:off x="3111335" y="3183901"/>
            <a:ext cx="1064822" cy="54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84386"/>
      </p:ext>
    </p:extLst>
  </p:cSld>
  <p:clrMapOvr>
    <a:masterClrMapping/>
  </p:clrMapOvr>
</p:sld>
</file>

<file path=ppt/slides/slide7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 mini projet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70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27A5075F-2216-44D0-9918-5CA97A147DA7}"/>
              </a:ext>
            </a:extLst>
          </p:cNvPr>
          <p:cNvSpPr txBox="1"/>
          <p:nvPr/>
        </p:nvSpPr>
        <p:spPr>
          <a:xfrm>
            <a:off x="1412396" y="18793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Attention aux méthodes privées/publiques</a:t>
            </a: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88498446"/>
      </p:ext>
    </p:extLst>
  </p:cSld>
  <p:clrMapOvr>
    <a:masterClrMapping/>
  </p:clrMapOvr>
</p:sld>
</file>

<file path=ppt/slides/slide7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 mini projet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71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27A5075F-2216-44D0-9918-5CA97A147DA7}"/>
              </a:ext>
            </a:extLst>
          </p:cNvPr>
          <p:cNvSpPr txBox="1"/>
          <p:nvPr/>
        </p:nvSpPr>
        <p:spPr>
          <a:xfrm>
            <a:off x="1412396" y="18793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normes </a:t>
            </a:r>
            <a:r>
              <a:rPr lang="fr-BE" sz="22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PSRs</a:t>
            </a:r>
            <a:r>
              <a:rPr lang="fr-BE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 en PHP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 </a:t>
            </a:r>
            <a:r>
              <a:rPr lang="fr-BE" sz="3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naming</a:t>
            </a:r>
            <a:r>
              <a:rPr lang="fr-BE" sz="3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des fonctions se fait en </a:t>
            </a:r>
            <a:r>
              <a:rPr lang="fr-BE" sz="3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camelCase</a:t>
            </a: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88275773"/>
      </p:ext>
    </p:extLst>
  </p:cSld>
  <p:clrMapOvr>
    <a:masterClrMapping/>
  </p:clrMapOvr>
</p:sld>
</file>

<file path=ppt/slides/slide7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 mini projet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72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27A5075F-2216-44D0-9918-5CA97A147DA7}"/>
              </a:ext>
            </a:extLst>
          </p:cNvPr>
          <p:cNvSpPr txBox="1"/>
          <p:nvPr/>
        </p:nvSpPr>
        <p:spPr>
          <a:xfrm>
            <a:off x="1412396" y="18793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2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Naming</a:t>
            </a:r>
            <a:r>
              <a:rPr lang="fr-BE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 des </a:t>
            </a:r>
            <a:r>
              <a:rPr lang="fr-BE" sz="22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comits</a:t>
            </a:r>
            <a:r>
              <a:rPr lang="fr-BE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Description de la fonctionnalité, pas le nom du test</a:t>
            </a: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27147019"/>
      </p:ext>
    </p:extLst>
  </p:cSld>
  <p:clrMapOvr>
    <a:masterClrMapping/>
  </p:clrMapOvr>
</p:sld>
</file>

<file path=ppt/slides/slide7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 mini projet</a:t>
            </a:r>
            <a:endParaRPr lang="fr-FR" sz="3200" b="1" i="0" u="none" strike="noStrike" kern="1200" cap="none" spc="0" baseline="0%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73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27A5075F-2216-44D0-9918-5CA97A147DA7}"/>
              </a:ext>
            </a:extLst>
          </p:cNvPr>
          <p:cNvSpPr txBox="1"/>
          <p:nvPr/>
        </p:nvSpPr>
        <p:spPr>
          <a:xfrm>
            <a:off x="1412396" y="18793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fonctions: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Single </a:t>
            </a:r>
            <a:r>
              <a:rPr lang="fr-BE" sz="3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responsability</a:t>
            </a:r>
            <a:r>
              <a:rPr lang="fr-BE" sz="3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BE" sz="3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principle</a:t>
            </a:r>
            <a:r>
              <a:rPr lang="fr-BE" sz="3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:</a:t>
            </a:r>
          </a:p>
          <a:p>
            <a:pPr marL="1346399" lvl="2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Eviter les niveaux d’indentations multiple</a:t>
            </a:r>
          </a:p>
          <a:p>
            <a:pPr marL="1346399" lvl="2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Eviter que les fonctions soient trop longues</a:t>
            </a: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95412711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branches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8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6" name="Picture 2" descr="Git Introduction">
            <a:extLst>
              <a:ext uri="{FF2B5EF4-FFF2-40B4-BE49-F238E27FC236}">
                <a16:creationId xmlns:a16="http://schemas.microsoft.com/office/drawing/2014/main" id="{0646D254-7C58-4AD5-85D9-F0C57FA5E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.444%"/>
          <a:stretch/>
        </p:blipFill>
        <p:spPr bwMode="auto">
          <a:xfrm>
            <a:off x="1997613" y="1765310"/>
            <a:ext cx="5890161" cy="315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BD7D488-6A77-4D8B-B96B-375999D2A29C}"/>
              </a:ext>
            </a:extLst>
          </p:cNvPr>
          <p:cNvSpPr txBox="1"/>
          <p:nvPr/>
        </p:nvSpPr>
        <p:spPr>
          <a:xfrm>
            <a:off x="3315774" y="50840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Source: https://oer.gitlab.io</a:t>
            </a:r>
          </a:p>
        </p:txBody>
      </p:sp>
    </p:spTree>
    <p:extLst>
      <p:ext uri="{BB962C8B-B14F-4D97-AF65-F5344CB8AC3E}">
        <p14:creationId xmlns:p14="http://schemas.microsoft.com/office/powerpoint/2010/main" val="1619698877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branches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9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3">
            <a:extLst>
              <a:ext uri="{FF2B5EF4-FFF2-40B4-BE49-F238E27FC236}">
                <a16:creationId xmlns:a16="http://schemas.microsoft.com/office/drawing/2014/main" id="{E58D0EC4-1C48-4A35-9800-D35E9F0DAC6A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Commande pour créer une branche: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git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branch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myBranchName</a:t>
            </a:r>
            <a:endParaRPr lang="fr-FR" sz="2200" dirty="0"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Commande pour changer de branche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git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checkout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myBranchName</a:t>
            </a:r>
            <a:endParaRPr lang="fr-FR" sz="2200" dirty="0"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Commande pour créer une branche et passer sur la nouvelle branche: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git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checkout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–b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myBranchName</a:t>
            </a:r>
            <a:endParaRPr lang="fr-FR" sz="2200" dirty="0"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6099459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purl.oclc.org/ooxml/drawingml/main" name="IP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PL" id="{D086615D-7BD3-439A-8873-ACF4848EC875}" vid="{54295FC8-0DDB-44DE-B17B-170610DD0666}"/>
    </a:ext>
  </a:extLst>
</a:theme>
</file>

<file path=ppt/theme/theme13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purl.oclc.org/ooxml/officeDocument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purl.oclc.org/ooxml/officeDocument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purl.oclc.org/ooxml/officeDocument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8" ma:contentTypeDescription="Crée un document." ma:contentTypeScope="" ma:versionID="655190117af6a3fd37ed1717b0fe8c21">
  <xsd:schema xmlns:xsd="http://www.w3.org/2001/XMLSchema" xmlns:xs="http://www.w3.org/2001/XMLSchema" xmlns:p="http://schemas.microsoft.com/office/2006/metadata/properties" xmlns:ns2="7a56ee12-99f1-4a87-ab15-e35f9667cf03" targetNamespace="http://schemas.microsoft.com/office/2006/metadata/properties" ma:root="true" ma:fieldsID="ebd3cd5f7d423524c098f24cfca255d7" ns2:_="">
    <xsd:import namespace="7a56ee12-99f1-4a87-ab15-e35f9667cf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F4C1A5-A354-4103-B661-791CBBC48B4F}"/>
</file>

<file path=customXml/itemProps2.xml><?xml version="1.0" encoding="utf-8"?>
<ds:datastoreItem xmlns:ds="http://schemas.openxmlformats.org/officeDocument/2006/customXml" ds:itemID="{2E46CE58-5E17-4C02-BD50-C868EA774515}"/>
</file>

<file path=customXml/itemProps3.xml><?xml version="1.0" encoding="utf-8"?>
<ds:datastoreItem xmlns:ds="http://schemas.openxmlformats.org/officeDocument/2006/customXml" ds:itemID="{92435DD1-8008-4BF9-AE30-1B9C602C3CEC}"/>
</file>

<file path=docProps/app.xml><?xml version="1.0" encoding="utf-8"?>
<Properties xmlns="http://purl.oclc.org/ooxml/officeDocument/extendedProperties" xmlns:vt="http://purl.oclc.org/ooxml/officeDocument/docPropsVTypes">
  <TotalTime>3071</TotalTime>
  <Words>1822</Words>
  <Application>Microsoft Office PowerPoint</Application>
  <PresentationFormat>Affichage à l'écran (4:3)</PresentationFormat>
  <Paragraphs>725</Paragraphs>
  <Slides>73</Slides>
  <Notes>70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12</vt:i4>
      </vt:variant>
      <vt:variant>
        <vt:lpstr>Titres des diapositives</vt:lpstr>
      </vt:variant>
      <vt:variant>
        <vt:i4>73</vt:i4>
      </vt:variant>
    </vt:vector>
  </HeadingPairs>
  <TitlesOfParts>
    <vt:vector size="93" baseType="lpstr">
      <vt:lpstr>Arial</vt:lpstr>
      <vt:lpstr>Calibri</vt:lpstr>
      <vt:lpstr>Calibri Light</vt:lpstr>
      <vt:lpstr>Liberation Sans</vt:lpstr>
      <vt:lpstr>Liberation Serif</vt:lpstr>
      <vt:lpstr>StarSymbol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IPL</vt:lpstr>
      <vt:lpstr>DevOps </vt:lpstr>
      <vt:lpstr>Présentation PowerPoint</vt:lpstr>
      <vt:lpstr>Présentation PowerPoint</vt:lpstr>
      <vt:lpstr>GIT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eXtrem Programming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Vinci &amp; ProEco:  Présentation au Conseil d’Entreprise</dc:title>
  <dc:subject/>
  <dc:creator>gregoire</dc:creator>
  <dc:description/>
  <cp:lastModifiedBy>Sébastien de beauffort</cp:lastModifiedBy>
  <cp:revision>1758</cp:revision>
  <cp:lastPrinted>2018-04-28T10:12:52Z</cp:lastPrinted>
  <dcterms:created xsi:type="dcterms:W3CDTF">2011-03-16T09:08:07Z</dcterms:created>
  <dcterms:modified xsi:type="dcterms:W3CDTF">2021-09-21T09:56:22Z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0x0101001B1F7770AEB57F4D9E08691D62E16A99</vt:lpwstr>
  </property>
</Properties>
</file>