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B0DB-B061-4C3E-BB44-FEDAA835F15D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1A31-B70E-45D5-BCA5-28A733DBE9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613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B0DB-B061-4C3E-BB44-FEDAA835F15D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1A31-B70E-45D5-BCA5-28A733DBE9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37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B0DB-B061-4C3E-BB44-FEDAA835F15D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1A31-B70E-45D5-BCA5-28A733DBE9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783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B0DB-B061-4C3E-BB44-FEDAA835F15D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1A31-B70E-45D5-BCA5-28A733DBE9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074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B0DB-B061-4C3E-BB44-FEDAA835F15D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1A31-B70E-45D5-BCA5-28A733DBE9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17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B0DB-B061-4C3E-BB44-FEDAA835F15D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1A31-B70E-45D5-BCA5-28A733DBE9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7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B0DB-B061-4C3E-BB44-FEDAA835F15D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1A31-B70E-45D5-BCA5-28A733DBE9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07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B0DB-B061-4C3E-BB44-FEDAA835F15D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1A31-B70E-45D5-BCA5-28A733DBE9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553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B0DB-B061-4C3E-BB44-FEDAA835F15D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1A31-B70E-45D5-BCA5-28A733DBE9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382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B0DB-B061-4C3E-BB44-FEDAA835F15D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1A31-B70E-45D5-BCA5-28A733DBE9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985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B0DB-B061-4C3E-BB44-FEDAA835F15D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1A31-B70E-45D5-BCA5-28A733DBE9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782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2B0DB-B061-4C3E-BB44-FEDAA835F15D}" type="datetimeFigureOut">
              <a:rPr lang="es-MX" smtClean="0"/>
              <a:t>31/10/2018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1A31-B70E-45D5-BCA5-28A733DBE9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564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Sistema para control de gimnasios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Maqueta del sistema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Ing. Abraham Gomez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060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/>
          <p:cNvGrpSpPr/>
          <p:nvPr/>
        </p:nvGrpSpPr>
        <p:grpSpPr>
          <a:xfrm>
            <a:off x="567149" y="949125"/>
            <a:ext cx="10336203" cy="5069710"/>
            <a:chOff x="567149" y="949125"/>
            <a:chExt cx="10336203" cy="5069710"/>
          </a:xfrm>
        </p:grpSpPr>
        <p:sp>
          <p:nvSpPr>
            <p:cNvPr id="4" name="Rectángulo 3"/>
            <p:cNvSpPr/>
            <p:nvPr/>
          </p:nvSpPr>
          <p:spPr>
            <a:xfrm>
              <a:off x="567149" y="1284791"/>
              <a:ext cx="10336203" cy="4734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567150" y="949126"/>
              <a:ext cx="1597307" cy="335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Usuarios</a:t>
              </a:r>
              <a:endParaRPr lang="es-MX" sz="1400" dirty="0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2164457" y="949126"/>
              <a:ext cx="1597307" cy="335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Actividades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3761764" y="949125"/>
              <a:ext cx="1597307" cy="335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Dietas y Rutinas</a:t>
              </a:r>
            </a:p>
          </p:txBody>
        </p:sp>
      </p:grpSp>
      <p:sp>
        <p:nvSpPr>
          <p:cNvPr id="3" name="Rectángulo 2"/>
          <p:cNvSpPr/>
          <p:nvPr/>
        </p:nvSpPr>
        <p:spPr>
          <a:xfrm>
            <a:off x="2942658" y="2904273"/>
            <a:ext cx="558518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Bienvenido al sistema de control</a:t>
            </a:r>
          </a:p>
          <a:p>
            <a:pPr algn="ctr"/>
            <a:r>
              <a:rPr lang="es-E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Para su gimnasio</a:t>
            </a:r>
            <a:endParaRPr lang="es-E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412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/>
          <p:cNvGrpSpPr/>
          <p:nvPr/>
        </p:nvGrpSpPr>
        <p:grpSpPr>
          <a:xfrm>
            <a:off x="567149" y="949125"/>
            <a:ext cx="10336203" cy="5069710"/>
            <a:chOff x="567149" y="949125"/>
            <a:chExt cx="10336203" cy="5069710"/>
          </a:xfrm>
        </p:grpSpPr>
        <p:sp>
          <p:nvSpPr>
            <p:cNvPr id="4" name="Rectángulo 3"/>
            <p:cNvSpPr/>
            <p:nvPr/>
          </p:nvSpPr>
          <p:spPr>
            <a:xfrm>
              <a:off x="567149" y="1284791"/>
              <a:ext cx="10336203" cy="4734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567150" y="949126"/>
              <a:ext cx="1597307" cy="335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Usuarios</a:t>
              </a:r>
              <a:endParaRPr lang="es-MX" sz="1400" dirty="0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2164457" y="949126"/>
              <a:ext cx="1597307" cy="335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Actividades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3761764" y="949125"/>
              <a:ext cx="1597307" cy="335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Dietas y Rutinas</a:t>
              </a:r>
            </a:p>
          </p:txBody>
        </p:sp>
      </p:grp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69782"/>
              </p:ext>
            </p:extLst>
          </p:nvPr>
        </p:nvGraphicFramePr>
        <p:xfrm>
          <a:off x="2472482" y="2089813"/>
          <a:ext cx="6502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Estatura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Peso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Juan Perez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1.70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80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Martha Silva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1.60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60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ángulo redondeado 17"/>
          <p:cNvSpPr/>
          <p:nvPr/>
        </p:nvSpPr>
        <p:spPr>
          <a:xfrm>
            <a:off x="6868289" y="4907667"/>
            <a:ext cx="1030147" cy="266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Modificar</a:t>
            </a:r>
            <a:endParaRPr lang="es-MX" sz="1200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7944735" y="4907667"/>
            <a:ext cx="1030147" cy="266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Eliminar</a:t>
            </a:r>
            <a:endParaRPr lang="es-MX" sz="12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5791843" y="4907667"/>
            <a:ext cx="1030147" cy="266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Agregar</a:t>
            </a:r>
            <a:endParaRPr lang="es-MX" sz="1200" dirty="0"/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869098"/>
              </p:ext>
            </p:extLst>
          </p:nvPr>
        </p:nvGraphicFramePr>
        <p:xfrm>
          <a:off x="2472481" y="2099701"/>
          <a:ext cx="6502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Estatura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Peso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Juan Perez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1.70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Martha Silva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1.60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60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6" name="Tabla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465995"/>
              </p:ext>
            </p:extLst>
          </p:nvPr>
        </p:nvGraphicFramePr>
        <p:xfrm>
          <a:off x="2484050" y="2114710"/>
          <a:ext cx="650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Estatura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Peso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Juan Perez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1.70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75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5" name="Grupo 34"/>
          <p:cNvGrpSpPr/>
          <p:nvPr/>
        </p:nvGrpSpPr>
        <p:grpSpPr>
          <a:xfrm>
            <a:off x="3808063" y="1280867"/>
            <a:ext cx="4240925" cy="5060731"/>
            <a:chOff x="3746934" y="1068075"/>
            <a:chExt cx="4240925" cy="5060731"/>
          </a:xfrm>
        </p:grpSpPr>
        <p:grpSp>
          <p:nvGrpSpPr>
            <p:cNvPr id="34" name="Grupo 33"/>
            <p:cNvGrpSpPr/>
            <p:nvPr/>
          </p:nvGrpSpPr>
          <p:grpSpPr>
            <a:xfrm>
              <a:off x="3746934" y="1068075"/>
              <a:ext cx="4240925" cy="5060731"/>
              <a:chOff x="3746934" y="1068075"/>
              <a:chExt cx="4240925" cy="5060731"/>
            </a:xfrm>
          </p:grpSpPr>
          <p:sp>
            <p:nvSpPr>
              <p:cNvPr id="29" name="Rectángulo redondeado 28"/>
              <p:cNvSpPr/>
              <p:nvPr/>
            </p:nvSpPr>
            <p:spPr>
              <a:xfrm>
                <a:off x="3746934" y="1068075"/>
                <a:ext cx="4240925" cy="506073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 smtClean="0"/>
              </a:p>
              <a:p>
                <a:pPr algn="ctr"/>
                <a:endParaRPr lang="es-MX" dirty="0"/>
              </a:p>
            </p:txBody>
          </p:sp>
          <p:sp>
            <p:nvSpPr>
              <p:cNvPr id="21" name="Rectángulo 20"/>
              <p:cNvSpPr/>
              <p:nvPr/>
            </p:nvSpPr>
            <p:spPr>
              <a:xfrm>
                <a:off x="5791843" y="2950521"/>
                <a:ext cx="1597307" cy="229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sz="1400" dirty="0" smtClean="0"/>
              </a:p>
            </p:txBody>
          </p:sp>
          <p:sp>
            <p:nvSpPr>
              <p:cNvPr id="22" name="Rectángulo 21"/>
              <p:cNvSpPr/>
              <p:nvPr/>
            </p:nvSpPr>
            <p:spPr>
              <a:xfrm>
                <a:off x="4169470" y="2950523"/>
                <a:ext cx="1446827" cy="2295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MX" sz="1400" dirty="0" smtClean="0"/>
                  <a:t>Nombre:</a:t>
                </a:r>
              </a:p>
            </p:txBody>
          </p:sp>
          <p:sp>
            <p:nvSpPr>
              <p:cNvPr id="23" name="Rectángulo 22"/>
              <p:cNvSpPr/>
              <p:nvPr/>
            </p:nvSpPr>
            <p:spPr>
              <a:xfrm>
                <a:off x="4169470" y="3288119"/>
                <a:ext cx="1446827" cy="2295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MX" sz="1400" dirty="0" smtClean="0"/>
                  <a:t>Edad:</a:t>
                </a:r>
              </a:p>
            </p:txBody>
          </p:sp>
          <p:sp>
            <p:nvSpPr>
              <p:cNvPr id="24" name="Rectángulo 23"/>
              <p:cNvSpPr/>
              <p:nvPr/>
            </p:nvSpPr>
            <p:spPr>
              <a:xfrm>
                <a:off x="4169470" y="3625715"/>
                <a:ext cx="1446827" cy="2295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MX" sz="1400" dirty="0" smtClean="0"/>
                  <a:t>Estatura:</a:t>
                </a:r>
              </a:p>
            </p:txBody>
          </p:sp>
          <p:sp>
            <p:nvSpPr>
              <p:cNvPr id="25" name="Rectángulo 24"/>
              <p:cNvSpPr/>
              <p:nvPr/>
            </p:nvSpPr>
            <p:spPr>
              <a:xfrm>
                <a:off x="4169469" y="3963311"/>
                <a:ext cx="1446827" cy="2295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MX" sz="1400" dirty="0" smtClean="0"/>
                  <a:t>Peso:</a:t>
                </a:r>
              </a:p>
            </p:txBody>
          </p:sp>
          <p:sp>
            <p:nvSpPr>
              <p:cNvPr id="26" name="Rectángulo 25"/>
              <p:cNvSpPr/>
              <p:nvPr/>
            </p:nvSpPr>
            <p:spPr>
              <a:xfrm>
                <a:off x="5789916" y="3288119"/>
                <a:ext cx="1597307" cy="229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sz="1400" dirty="0" smtClean="0"/>
              </a:p>
            </p:txBody>
          </p:sp>
          <p:sp>
            <p:nvSpPr>
              <p:cNvPr id="27" name="Rectángulo 26"/>
              <p:cNvSpPr/>
              <p:nvPr/>
            </p:nvSpPr>
            <p:spPr>
              <a:xfrm>
                <a:off x="5789915" y="3625715"/>
                <a:ext cx="1597307" cy="229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sz="1400" dirty="0" smtClean="0"/>
              </a:p>
            </p:txBody>
          </p:sp>
          <p:sp>
            <p:nvSpPr>
              <p:cNvPr id="28" name="Rectángulo 27"/>
              <p:cNvSpPr/>
              <p:nvPr/>
            </p:nvSpPr>
            <p:spPr>
              <a:xfrm>
                <a:off x="5789915" y="3963310"/>
                <a:ext cx="1597307" cy="229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sz="1400" dirty="0" smtClean="0"/>
              </a:p>
            </p:txBody>
          </p:sp>
          <p:sp>
            <p:nvSpPr>
              <p:cNvPr id="30" name="Rectángulo redondeado 29"/>
              <p:cNvSpPr/>
              <p:nvPr/>
            </p:nvSpPr>
            <p:spPr>
              <a:xfrm>
                <a:off x="4872185" y="4952504"/>
                <a:ext cx="1030147" cy="26621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 smtClean="0"/>
                  <a:t>Guardar</a:t>
                </a:r>
                <a:endParaRPr lang="es-MX" sz="1200" dirty="0"/>
              </a:p>
            </p:txBody>
          </p:sp>
          <p:sp>
            <p:nvSpPr>
              <p:cNvPr id="31" name="Rectángulo redondeado 30"/>
              <p:cNvSpPr/>
              <p:nvPr/>
            </p:nvSpPr>
            <p:spPr>
              <a:xfrm>
                <a:off x="6353215" y="4952504"/>
                <a:ext cx="1030147" cy="26621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 smtClean="0"/>
                  <a:t>Cancelar</a:t>
                </a:r>
                <a:endParaRPr lang="es-MX" sz="1200" dirty="0"/>
              </a:p>
            </p:txBody>
          </p:sp>
        </p:grpSp>
        <p:sp>
          <p:nvSpPr>
            <p:cNvPr id="32" name="Rectángulo 31"/>
            <p:cNvSpPr/>
            <p:nvPr/>
          </p:nvSpPr>
          <p:spPr>
            <a:xfrm>
              <a:off x="4752443" y="1500997"/>
              <a:ext cx="222990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3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Alta Usuario</a:t>
              </a:r>
              <a:endPara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3808063" y="1280867"/>
            <a:ext cx="4240925" cy="5060731"/>
            <a:chOff x="4733957" y="-440553"/>
            <a:chExt cx="4240925" cy="5060731"/>
          </a:xfrm>
        </p:grpSpPr>
        <p:grpSp>
          <p:nvGrpSpPr>
            <p:cNvPr id="37" name="Grupo 36"/>
            <p:cNvGrpSpPr/>
            <p:nvPr/>
          </p:nvGrpSpPr>
          <p:grpSpPr>
            <a:xfrm>
              <a:off x="4733957" y="-440553"/>
              <a:ext cx="4240925" cy="5060731"/>
              <a:chOff x="6615549" y="1898210"/>
              <a:chExt cx="4240925" cy="5060731"/>
            </a:xfrm>
          </p:grpSpPr>
          <p:sp>
            <p:nvSpPr>
              <p:cNvPr id="39" name="Rectángulo redondeado 38"/>
              <p:cNvSpPr/>
              <p:nvPr/>
            </p:nvSpPr>
            <p:spPr>
              <a:xfrm>
                <a:off x="6615549" y="1898210"/>
                <a:ext cx="4240925" cy="506073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 smtClean="0"/>
              </a:p>
              <a:p>
                <a:pPr algn="ctr"/>
                <a:endParaRPr lang="es-MX" dirty="0"/>
              </a:p>
            </p:txBody>
          </p:sp>
          <p:sp>
            <p:nvSpPr>
              <p:cNvPr id="40" name="Rectángulo 39"/>
              <p:cNvSpPr/>
              <p:nvPr/>
            </p:nvSpPr>
            <p:spPr>
              <a:xfrm>
                <a:off x="8660458" y="3780656"/>
                <a:ext cx="1597307" cy="229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 smtClean="0"/>
                  <a:t>Juan Perez</a:t>
                </a:r>
              </a:p>
            </p:txBody>
          </p:sp>
          <p:sp>
            <p:nvSpPr>
              <p:cNvPr id="41" name="Rectángulo 40"/>
              <p:cNvSpPr/>
              <p:nvPr/>
            </p:nvSpPr>
            <p:spPr>
              <a:xfrm>
                <a:off x="7038085" y="3780658"/>
                <a:ext cx="1446827" cy="2295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MX" sz="1400" dirty="0" smtClean="0"/>
                  <a:t>Nombre:</a:t>
                </a:r>
              </a:p>
            </p:txBody>
          </p:sp>
          <p:sp>
            <p:nvSpPr>
              <p:cNvPr id="42" name="Rectángulo 41"/>
              <p:cNvSpPr/>
              <p:nvPr/>
            </p:nvSpPr>
            <p:spPr>
              <a:xfrm>
                <a:off x="7038085" y="4118254"/>
                <a:ext cx="1446827" cy="2295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MX" sz="1400" dirty="0" smtClean="0"/>
                  <a:t>Edad:</a:t>
                </a:r>
              </a:p>
            </p:txBody>
          </p:sp>
          <p:sp>
            <p:nvSpPr>
              <p:cNvPr id="43" name="Rectángulo 42"/>
              <p:cNvSpPr/>
              <p:nvPr/>
            </p:nvSpPr>
            <p:spPr>
              <a:xfrm>
                <a:off x="7038085" y="4455850"/>
                <a:ext cx="1446827" cy="2295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MX" sz="1400" dirty="0" smtClean="0"/>
                  <a:t>Estatura:</a:t>
                </a:r>
              </a:p>
            </p:txBody>
          </p:sp>
          <p:sp>
            <p:nvSpPr>
              <p:cNvPr id="44" name="Rectángulo 43"/>
              <p:cNvSpPr/>
              <p:nvPr/>
            </p:nvSpPr>
            <p:spPr>
              <a:xfrm>
                <a:off x="7038084" y="4793446"/>
                <a:ext cx="1446827" cy="2295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MX" sz="1400" dirty="0" smtClean="0"/>
                  <a:t>Peso:</a:t>
                </a:r>
              </a:p>
            </p:txBody>
          </p:sp>
          <p:sp>
            <p:nvSpPr>
              <p:cNvPr id="45" name="Rectángulo 44"/>
              <p:cNvSpPr/>
              <p:nvPr/>
            </p:nvSpPr>
            <p:spPr>
              <a:xfrm>
                <a:off x="8658531" y="4118254"/>
                <a:ext cx="1597307" cy="229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 smtClean="0"/>
                  <a:t>25</a:t>
                </a:r>
              </a:p>
            </p:txBody>
          </p:sp>
          <p:sp>
            <p:nvSpPr>
              <p:cNvPr id="46" name="Rectángulo 45"/>
              <p:cNvSpPr/>
              <p:nvPr/>
            </p:nvSpPr>
            <p:spPr>
              <a:xfrm>
                <a:off x="8658530" y="4455850"/>
                <a:ext cx="1597307" cy="229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 smtClean="0"/>
                  <a:t>1.70</a:t>
                </a:r>
              </a:p>
            </p:txBody>
          </p:sp>
          <p:sp>
            <p:nvSpPr>
              <p:cNvPr id="47" name="Rectángulo 46"/>
              <p:cNvSpPr/>
              <p:nvPr/>
            </p:nvSpPr>
            <p:spPr>
              <a:xfrm>
                <a:off x="8658530" y="4793445"/>
                <a:ext cx="1597307" cy="229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 smtClean="0"/>
                  <a:t>75</a:t>
                </a:r>
              </a:p>
            </p:txBody>
          </p:sp>
          <p:sp>
            <p:nvSpPr>
              <p:cNvPr id="48" name="Rectángulo redondeado 47"/>
              <p:cNvSpPr/>
              <p:nvPr/>
            </p:nvSpPr>
            <p:spPr>
              <a:xfrm>
                <a:off x="7740800" y="5782639"/>
                <a:ext cx="1030147" cy="26621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 smtClean="0"/>
                  <a:t>Guardar</a:t>
                </a:r>
                <a:endParaRPr lang="es-MX" sz="1200" dirty="0"/>
              </a:p>
            </p:txBody>
          </p:sp>
          <p:sp>
            <p:nvSpPr>
              <p:cNvPr id="49" name="Rectángulo redondeado 48"/>
              <p:cNvSpPr/>
              <p:nvPr/>
            </p:nvSpPr>
            <p:spPr>
              <a:xfrm>
                <a:off x="9221830" y="5782639"/>
                <a:ext cx="1030147" cy="26621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 smtClean="0"/>
                  <a:t>Cancelar</a:t>
                </a:r>
                <a:endParaRPr lang="es-MX" sz="1200" dirty="0"/>
              </a:p>
            </p:txBody>
          </p:sp>
        </p:grpSp>
        <p:sp>
          <p:nvSpPr>
            <p:cNvPr id="38" name="Rectángulo 37"/>
            <p:cNvSpPr/>
            <p:nvPr/>
          </p:nvSpPr>
          <p:spPr>
            <a:xfrm>
              <a:off x="5266581" y="-7631"/>
              <a:ext cx="317567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3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Modificar Usuario</a:t>
              </a:r>
              <a:endPara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52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567150" y="949125"/>
            <a:ext cx="10295686" cy="5075506"/>
            <a:chOff x="567150" y="949125"/>
            <a:chExt cx="10295686" cy="5075506"/>
          </a:xfrm>
        </p:grpSpPr>
        <p:sp>
          <p:nvSpPr>
            <p:cNvPr id="4" name="Rectángulo 3"/>
            <p:cNvSpPr/>
            <p:nvPr/>
          </p:nvSpPr>
          <p:spPr>
            <a:xfrm>
              <a:off x="567150" y="1290587"/>
              <a:ext cx="10295686" cy="4734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567150" y="949126"/>
              <a:ext cx="1597307" cy="335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Usuarios</a:t>
              </a:r>
              <a:endParaRPr lang="es-MX" sz="1400" dirty="0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2164457" y="949126"/>
              <a:ext cx="1597307" cy="335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Actividades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3761764" y="949125"/>
              <a:ext cx="1597307" cy="335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/>
                <a:t>Dietas y Rutinas</a:t>
              </a:r>
            </a:p>
          </p:txBody>
        </p:sp>
      </p:grp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917667"/>
              </p:ext>
            </p:extLst>
          </p:nvPr>
        </p:nvGraphicFramePr>
        <p:xfrm>
          <a:off x="2463793" y="2879005"/>
          <a:ext cx="6502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Actividad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Inicia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Vence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Status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Pesas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20-Oct-2018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20-Nov-2018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Vigente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Box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30-Sep-2018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30-Oct-2018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Vencido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8" name="Rectángulo redondeado 17"/>
          <p:cNvSpPr/>
          <p:nvPr/>
        </p:nvSpPr>
        <p:spPr>
          <a:xfrm>
            <a:off x="5714993" y="5082429"/>
            <a:ext cx="1526754" cy="266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Añadir Actividad</a:t>
            </a:r>
            <a:endParaRPr lang="es-MX" sz="1200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7395540" y="5082429"/>
            <a:ext cx="1570653" cy="266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Eliminar Actividad</a:t>
            </a:r>
            <a:endParaRPr lang="es-MX" sz="12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3972910" y="5082429"/>
            <a:ext cx="1525987" cy="266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Actualizar Actividad</a:t>
            </a:r>
            <a:endParaRPr lang="es-MX" sz="1200" dirty="0"/>
          </a:p>
        </p:txBody>
      </p:sp>
      <p:sp>
        <p:nvSpPr>
          <p:cNvPr id="21" name="Rectángulo 20"/>
          <p:cNvSpPr/>
          <p:nvPr/>
        </p:nvSpPr>
        <p:spPr>
          <a:xfrm>
            <a:off x="3900384" y="1751675"/>
            <a:ext cx="1597307" cy="229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400" dirty="0" smtClean="0"/>
          </a:p>
        </p:txBody>
      </p:sp>
      <p:sp>
        <p:nvSpPr>
          <p:cNvPr id="22" name="Rectángulo 21"/>
          <p:cNvSpPr/>
          <p:nvPr/>
        </p:nvSpPr>
        <p:spPr>
          <a:xfrm>
            <a:off x="2463793" y="1732008"/>
            <a:ext cx="1446827" cy="22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400" dirty="0" smtClean="0"/>
              <a:t>Nombre:</a:t>
            </a:r>
          </a:p>
        </p:txBody>
      </p:sp>
      <p:sp>
        <p:nvSpPr>
          <p:cNvPr id="23" name="Rectángulo redondeado 22"/>
          <p:cNvSpPr/>
          <p:nvPr/>
        </p:nvSpPr>
        <p:spPr>
          <a:xfrm>
            <a:off x="7440206" y="1751675"/>
            <a:ext cx="1525987" cy="266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Buscar Actividades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3900383" y="1750124"/>
            <a:ext cx="1597307" cy="229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Juan Perez</a:t>
            </a:r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622725"/>
              </p:ext>
            </p:extLst>
          </p:nvPr>
        </p:nvGraphicFramePr>
        <p:xfrm>
          <a:off x="2463793" y="2876460"/>
          <a:ext cx="6502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Actividad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Inicia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Vence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Status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Pesas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20-Oct-2018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20-Nov-2018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Vigente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Box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30-Oct-2018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30-Nov-2018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Vigente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3398341" y="1116958"/>
            <a:ext cx="4240925" cy="5060731"/>
            <a:chOff x="8441794" y="2123731"/>
            <a:chExt cx="4240925" cy="5060731"/>
          </a:xfrm>
        </p:grpSpPr>
        <p:sp>
          <p:nvSpPr>
            <p:cNvPr id="39" name="Rectángulo redondeado 38"/>
            <p:cNvSpPr/>
            <p:nvPr/>
          </p:nvSpPr>
          <p:spPr>
            <a:xfrm>
              <a:off x="8441794" y="2123731"/>
              <a:ext cx="4240925" cy="50607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 smtClean="0"/>
            </a:p>
            <a:p>
              <a:pPr algn="ctr"/>
              <a:endParaRPr lang="es-MX" dirty="0"/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10742360" y="3991525"/>
              <a:ext cx="1597307" cy="2295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sz="1400" dirty="0" smtClean="0"/>
                <a:t>Box</a:t>
              </a:r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9119987" y="3991527"/>
              <a:ext cx="1446827" cy="229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sz="1400" dirty="0" smtClean="0"/>
                <a:t>Actividad:</a:t>
              </a: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9119987" y="4329123"/>
              <a:ext cx="1446827" cy="229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sz="1400" dirty="0" smtClean="0"/>
                <a:t>Inicia:</a:t>
              </a:r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9119987" y="4666719"/>
              <a:ext cx="1446827" cy="229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sz="1400" dirty="0" smtClean="0"/>
                <a:t>Vence:</a:t>
              </a:r>
            </a:p>
          </p:txBody>
        </p:sp>
        <p:sp>
          <p:nvSpPr>
            <p:cNvPr id="44" name="Rectángulo 43"/>
            <p:cNvSpPr/>
            <p:nvPr/>
          </p:nvSpPr>
          <p:spPr>
            <a:xfrm>
              <a:off x="9119986" y="5004315"/>
              <a:ext cx="1446827" cy="229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sz="1400" dirty="0" smtClean="0"/>
                <a:t>Estatus:</a:t>
              </a: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10740433" y="4329123"/>
              <a:ext cx="1597307" cy="2295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sz="1400" dirty="0" smtClean="0"/>
                <a:t>30-Oct-2018</a:t>
              </a:r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10740432" y="4666719"/>
              <a:ext cx="1597307" cy="2295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sz="1400" dirty="0" smtClean="0"/>
                <a:t>30-Nov-2018</a:t>
              </a:r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10740432" y="5004314"/>
              <a:ext cx="1597307" cy="2295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sz="1400" dirty="0" smtClean="0"/>
                <a:t>Vigente</a:t>
              </a:r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8865737" y="2518063"/>
              <a:ext cx="3476850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32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Actualizar Actividad</a:t>
              </a:r>
              <a:endPara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Rectángulo redondeado 48"/>
            <p:cNvSpPr/>
            <p:nvPr/>
          </p:nvSpPr>
          <p:spPr>
            <a:xfrm>
              <a:off x="9832689" y="6211529"/>
              <a:ext cx="1030147" cy="2662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/>
                <a:t>Guardar</a:t>
              </a:r>
              <a:endParaRPr lang="es-MX" sz="1200" dirty="0"/>
            </a:p>
          </p:txBody>
        </p:sp>
        <p:sp>
          <p:nvSpPr>
            <p:cNvPr id="50" name="Rectángulo redondeado 49"/>
            <p:cNvSpPr/>
            <p:nvPr/>
          </p:nvSpPr>
          <p:spPr>
            <a:xfrm>
              <a:off x="11313719" y="6211529"/>
              <a:ext cx="1030147" cy="2662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/>
                <a:t>Cancelar</a:t>
              </a:r>
              <a:endParaRPr lang="es-MX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333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1" grpId="1" animBg="1"/>
      <p:bldP spid="22" grpId="0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Módulos que se pueden agregar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Dietas y Rutinas</a:t>
            </a:r>
          </a:p>
          <a:p>
            <a:r>
              <a:rPr lang="es-MX" dirty="0" smtClean="0"/>
              <a:t>Contabilidad</a:t>
            </a:r>
          </a:p>
          <a:p>
            <a:r>
              <a:rPr lang="es-MX" dirty="0" smtClean="0"/>
              <a:t>Control de acceso</a:t>
            </a:r>
          </a:p>
          <a:p>
            <a:r>
              <a:rPr lang="es-MX" dirty="0" err="1" smtClean="0"/>
              <a:t>etc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8125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 del sistema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La información es tuya</a:t>
            </a:r>
          </a:p>
          <a:p>
            <a:r>
              <a:rPr lang="es-MX" dirty="0" smtClean="0"/>
              <a:t>Módulos Personalizados a tus necesidades</a:t>
            </a:r>
          </a:p>
          <a:p>
            <a:r>
              <a:rPr lang="es-MX" dirty="0" smtClean="0"/>
              <a:t>Sistema Local</a:t>
            </a:r>
          </a:p>
          <a:p>
            <a:r>
              <a:rPr lang="es-MX" dirty="0" smtClean="0"/>
              <a:t>Sistema desde internet(A negociar por costo de Host)</a:t>
            </a:r>
          </a:p>
          <a:p>
            <a:r>
              <a:rPr lang="es-MX" dirty="0" smtClean="0"/>
              <a:t>Accesible desde computadora o dispositivo móvil, mediante la web (No Apps).</a:t>
            </a:r>
          </a:p>
          <a:p>
            <a:r>
              <a:rPr lang="es-MX" dirty="0" smtClean="0"/>
              <a:t>Manejo de Apps(A negociar)</a:t>
            </a:r>
          </a:p>
          <a:p>
            <a:r>
              <a:rPr lang="es-MX" dirty="0" smtClean="0"/>
              <a:t>El costo por modulo de $200 aprox dependiendo de la complejidad</a:t>
            </a:r>
          </a:p>
          <a:p>
            <a:pPr lvl="1"/>
            <a:r>
              <a:rPr lang="es-MX" dirty="0" smtClean="0"/>
              <a:t>Modulo de Usuarios</a:t>
            </a:r>
          </a:p>
          <a:p>
            <a:pPr lvl="1"/>
            <a:r>
              <a:rPr lang="es-MX" dirty="0" smtClean="0"/>
              <a:t>Modulo de Actividades</a:t>
            </a:r>
          </a:p>
          <a:p>
            <a:pPr lvl="1"/>
            <a:r>
              <a:rPr lang="es-MX" dirty="0" smtClean="0"/>
              <a:t>Modulo de Dietas y rutinas</a:t>
            </a:r>
          </a:p>
          <a:p>
            <a:r>
              <a:rPr lang="es-MX" dirty="0" smtClean="0"/>
              <a:t>También manejamos esquema de renta</a:t>
            </a:r>
          </a:p>
          <a:p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4310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239</Words>
  <Application>Microsoft Office PowerPoint</Application>
  <PresentationFormat>Panorámica</PresentationFormat>
  <Paragraphs>127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Sistema para control de gimnasios</vt:lpstr>
      <vt:lpstr>Presentación de PowerPoint</vt:lpstr>
      <vt:lpstr>Presentación de PowerPoint</vt:lpstr>
      <vt:lpstr>Presentación de PowerPoint</vt:lpstr>
      <vt:lpstr>Módulos que se pueden agregar</vt:lpstr>
      <vt:lpstr>Características del sistema</vt:lpstr>
    </vt:vector>
  </TitlesOfParts>
  <Company>AT&amp;T Comunicaciones Digitales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Gomez Flores, Abraham Rager</dc:creator>
  <cp:lastModifiedBy>Gomez Flores, Abraham Rager</cp:lastModifiedBy>
  <cp:revision>17</cp:revision>
  <dcterms:created xsi:type="dcterms:W3CDTF">2018-10-31T18:51:38Z</dcterms:created>
  <dcterms:modified xsi:type="dcterms:W3CDTF">2018-10-31T22:10:56Z</dcterms:modified>
</cp:coreProperties>
</file>